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58" r:id="rId5"/>
    <p:sldId id="272" r:id="rId6"/>
    <p:sldId id="271" r:id="rId7"/>
    <p:sldId id="270" r:id="rId8"/>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EFEE68F-75EF-44F7-AFF1-8E844E265680}">
          <p14:sldIdLst>
            <p14:sldId id="258"/>
            <p14:sldId id="272"/>
            <p14:sldId id="271"/>
            <p14:sldId id="270"/>
          </p14:sldIdLst>
        </p14:section>
        <p14:section name="Annexes" id="{BF541402-3BE1-4A9D-8A6C-0F21FC6F14F5}">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09"/>
    <a:srgbClr val="E0D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25" autoAdjust="0"/>
  </p:normalViewPr>
  <p:slideViewPr>
    <p:cSldViewPr snapToGrid="0">
      <p:cViewPr>
        <p:scale>
          <a:sx n="75" d="100"/>
          <a:sy n="75" d="100"/>
        </p:scale>
        <p:origin x="1392" y="-154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142C6-537D-4CDE-B0C8-20C7139EF399}" type="datetimeFigureOut">
              <a:rPr lang="fr-FR" smtClean="0"/>
              <a:t>29/04/2019</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5A20E-DBBE-4712-982B-334FB976A397}" type="slidenum">
              <a:rPr lang="fr-FR" smtClean="0"/>
              <a:t>‹#›</a:t>
            </a:fld>
            <a:endParaRPr lang="fr-FR"/>
          </a:p>
        </p:txBody>
      </p:sp>
    </p:spTree>
    <p:extLst>
      <p:ext uri="{BB962C8B-B14F-4D97-AF65-F5344CB8AC3E}">
        <p14:creationId xmlns:p14="http://schemas.microsoft.com/office/powerpoint/2010/main" val="125327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Wallmart</a:t>
            </a:r>
            <a:r>
              <a:rPr lang="fr-FR" dirty="0"/>
              <a:t> voir </a:t>
            </a:r>
            <a:r>
              <a:rPr lang="fr-FR" dirty="0" err="1"/>
              <a:t>waveplace</a:t>
            </a:r>
            <a:endParaRPr lang="fr-FR" dirty="0"/>
          </a:p>
        </p:txBody>
      </p:sp>
      <p:sp>
        <p:nvSpPr>
          <p:cNvPr id="4" name="Slide Number Placeholder 3"/>
          <p:cNvSpPr>
            <a:spLocks noGrp="1"/>
          </p:cNvSpPr>
          <p:nvPr>
            <p:ph type="sldNum" sz="quarter" idx="5"/>
          </p:nvPr>
        </p:nvSpPr>
        <p:spPr/>
        <p:txBody>
          <a:bodyPr/>
          <a:lstStyle/>
          <a:p>
            <a:fld id="{E765A20E-DBBE-4712-982B-334FB976A397}" type="slidenum">
              <a:rPr lang="fr-FR" smtClean="0"/>
              <a:t>2</a:t>
            </a:fld>
            <a:endParaRPr lang="fr-FR"/>
          </a:p>
        </p:txBody>
      </p:sp>
    </p:spTree>
    <p:extLst>
      <p:ext uri="{BB962C8B-B14F-4D97-AF65-F5344CB8AC3E}">
        <p14:creationId xmlns:p14="http://schemas.microsoft.com/office/powerpoint/2010/main" val="183143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Mettre à jour les chiffres</a:t>
            </a:r>
          </a:p>
        </p:txBody>
      </p:sp>
      <p:sp>
        <p:nvSpPr>
          <p:cNvPr id="4" name="Slide Number Placeholder 3"/>
          <p:cNvSpPr>
            <a:spLocks noGrp="1"/>
          </p:cNvSpPr>
          <p:nvPr>
            <p:ph type="sldNum" sz="quarter" idx="5"/>
          </p:nvPr>
        </p:nvSpPr>
        <p:spPr/>
        <p:txBody>
          <a:bodyPr/>
          <a:lstStyle/>
          <a:p>
            <a:fld id="{E765A20E-DBBE-4712-982B-334FB976A397}" type="slidenum">
              <a:rPr lang="fr-FR" smtClean="0"/>
              <a:t>3</a:t>
            </a:fld>
            <a:endParaRPr lang="fr-FR"/>
          </a:p>
        </p:txBody>
      </p:sp>
    </p:spTree>
    <p:extLst>
      <p:ext uri="{BB962C8B-B14F-4D97-AF65-F5344CB8AC3E}">
        <p14:creationId xmlns:p14="http://schemas.microsoft.com/office/powerpoint/2010/main" val="3663541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0613" y="1143000"/>
            <a:ext cx="2136775"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65A20E-DBBE-4712-982B-334FB976A397}" type="slidenum">
              <a:rPr lang="fr-FR" smtClean="0"/>
              <a:t>4</a:t>
            </a:fld>
            <a:endParaRPr lang="fr-FR"/>
          </a:p>
        </p:txBody>
      </p:sp>
    </p:spTree>
    <p:extLst>
      <p:ext uri="{BB962C8B-B14F-4D97-AF65-F5344CB8AC3E}">
        <p14:creationId xmlns:p14="http://schemas.microsoft.com/office/powerpoint/2010/main" val="1410384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White + Image">
    <p:spTree>
      <p:nvGrpSpPr>
        <p:cNvPr id="1" name=""/>
        <p:cNvGrpSpPr/>
        <p:nvPr/>
      </p:nvGrpSpPr>
      <p:grpSpPr>
        <a:xfrm>
          <a:off x="0" y="0"/>
          <a:ext cx="0" cy="0"/>
          <a:chOff x="0" y="0"/>
          <a:chExt cx="0" cy="0"/>
        </a:xfrm>
      </p:grpSpPr>
      <p:sp>
        <p:nvSpPr>
          <p:cNvPr id="36" name="Espace réservé pour une image  35"/>
          <p:cNvSpPr>
            <a:spLocks noGrp="1"/>
          </p:cNvSpPr>
          <p:nvPr>
            <p:ph type="pic" sz="quarter" idx="10" hasCustomPrompt="1"/>
          </p:nvPr>
        </p:nvSpPr>
        <p:spPr>
          <a:xfrm>
            <a:off x="3" y="18"/>
            <a:ext cx="4229446" cy="9564552"/>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19"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
        <p:nvSpPr>
          <p:cNvPr id="8" name="Bildplatzhalter 3"/>
          <p:cNvSpPr>
            <a:spLocks noGrp="1"/>
          </p:cNvSpPr>
          <p:nvPr>
            <p:ph type="pic" sz="quarter" idx="14" hasCustomPrompt="1"/>
          </p:nvPr>
        </p:nvSpPr>
        <p:spPr bwMode="gray">
          <a:xfrm>
            <a:off x="5198574" y="7973941"/>
            <a:ext cx="1320923" cy="10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879" dirty="0">
                <a:solidFill>
                  <a:schemeClr val="bg2"/>
                </a:solidFill>
                <a:latin typeface="+mn-lt"/>
                <a:cs typeface="+mn-cs"/>
              </a:defRPr>
            </a:lvl1pPr>
          </a:lstStyle>
          <a:p>
            <a:pPr lvl="0"/>
            <a:r>
              <a:rPr lang="fr-FR" noProof="0" dirty="0"/>
              <a:t>Insérer un logo client</a:t>
            </a:r>
          </a:p>
        </p:txBody>
      </p:sp>
      <p:sp>
        <p:nvSpPr>
          <p:cNvPr id="10" name="Titel 1"/>
          <p:cNvSpPr>
            <a:spLocks noGrp="1"/>
          </p:cNvSpPr>
          <p:nvPr>
            <p:ph type="title" hasCustomPrompt="1"/>
          </p:nvPr>
        </p:nvSpPr>
        <p:spPr bwMode="gray">
          <a:xfrm>
            <a:off x="2431918" y="4816389"/>
            <a:ext cx="4087580" cy="1393600"/>
          </a:xfrm>
        </p:spPr>
        <p:txBody>
          <a:bodyPr lIns="0" rIns="0" anchor="b">
            <a:noAutofit/>
          </a:bodyPr>
          <a:lstStyle>
            <a:lvl1pPr algn="r">
              <a:defRPr sz="2052" cap="none" baseline="0">
                <a:solidFill>
                  <a:schemeClr val="bg2"/>
                </a:solidFill>
                <a:latin typeface="+mj-lt"/>
              </a:defRPr>
            </a:lvl1pPr>
          </a:lstStyle>
          <a:p>
            <a:r>
              <a:rPr lang="fr-FR" noProof="0" dirty="0"/>
              <a:t>Titre de votre Présentation</a:t>
            </a:r>
          </a:p>
        </p:txBody>
      </p:sp>
      <p:sp>
        <p:nvSpPr>
          <p:cNvPr id="14" name="Textplatzhalter 25"/>
          <p:cNvSpPr>
            <a:spLocks noGrp="1"/>
          </p:cNvSpPr>
          <p:nvPr>
            <p:ph type="body" sz="quarter" idx="15" hasCustomPrompt="1"/>
          </p:nvPr>
        </p:nvSpPr>
        <p:spPr bwMode="gray">
          <a:xfrm>
            <a:off x="2431970" y="6392373"/>
            <a:ext cx="4087530" cy="696800"/>
          </a:xfrm>
          <a:prstGeom prst="rect">
            <a:avLst/>
          </a:prstGeom>
        </p:spPr>
        <p:txBody>
          <a:bodyPr lIns="0" tIns="72000" rIns="0" bIns="72000" anchor="ctr">
            <a:noAutofit/>
          </a:bodyPr>
          <a:lstStyle>
            <a:lvl1pPr marL="0" marR="0" indent="0" algn="r" defTabSz="669943" rtl="0" eaLnBrk="1" fontAlgn="auto" latinLnBrk="0" hangingPunct="1">
              <a:lnSpc>
                <a:spcPct val="100000"/>
              </a:lnSpc>
              <a:spcBef>
                <a:spcPts val="0"/>
              </a:spcBef>
              <a:spcAft>
                <a:spcPts val="0"/>
              </a:spcAft>
              <a:buClrTx/>
              <a:buSzTx/>
              <a:buFont typeface="Arial" panose="020B0604020202020204" pitchFamily="34" charset="0"/>
              <a:buNone/>
              <a:tabLst/>
              <a:defRPr sz="1465" i="0">
                <a:solidFill>
                  <a:schemeClr val="bg2"/>
                </a:solidFill>
                <a:latin typeface="+mj-lt"/>
              </a:defRPr>
            </a:lvl1pPr>
          </a:lstStyle>
          <a:p>
            <a:pPr lvl="0"/>
            <a:r>
              <a:rPr lang="fr-FR" noProof="0" dirty="0"/>
              <a:t>Sous titre de votre présentation</a:t>
            </a:r>
          </a:p>
        </p:txBody>
      </p:sp>
      <p:sp>
        <p:nvSpPr>
          <p:cNvPr id="15" name="Textplatzhalter 25"/>
          <p:cNvSpPr>
            <a:spLocks noGrp="1"/>
          </p:cNvSpPr>
          <p:nvPr>
            <p:ph type="body" sz="quarter" idx="17" hasCustomPrompt="1"/>
          </p:nvPr>
        </p:nvSpPr>
        <p:spPr bwMode="gray">
          <a:xfrm>
            <a:off x="2431970" y="7271557"/>
            <a:ext cx="4087530" cy="520000"/>
          </a:xfrm>
          <a:prstGeom prst="rect">
            <a:avLst/>
          </a:prstGeom>
        </p:spPr>
        <p:txBody>
          <a:bodyPr lIns="0" tIns="72000" rIns="0" bIns="72000" anchor="ctr">
            <a:noAutofit/>
          </a:bodyPr>
          <a:lstStyle>
            <a:lvl1pPr marL="0" marR="0" indent="0" algn="r" defTabSz="669943" rtl="0" eaLnBrk="1" fontAlgn="auto" latinLnBrk="0" hangingPunct="1">
              <a:lnSpc>
                <a:spcPct val="100000"/>
              </a:lnSpc>
              <a:spcBef>
                <a:spcPts val="0"/>
              </a:spcBef>
              <a:spcAft>
                <a:spcPts val="0"/>
              </a:spcAft>
              <a:buClrTx/>
              <a:buSzTx/>
              <a:buFont typeface="Arial" panose="020B0604020202020204" pitchFamily="34" charset="0"/>
              <a:buNone/>
              <a:tabLst/>
              <a:defRPr sz="1026" i="0">
                <a:solidFill>
                  <a:schemeClr val="bg2"/>
                </a:solidFill>
                <a:latin typeface="+mj-lt"/>
              </a:defRPr>
            </a:lvl1pPr>
          </a:lstStyle>
          <a:p>
            <a:pPr lvl="0"/>
            <a:r>
              <a:rPr lang="fr-FR" noProof="0" dirty="0"/>
              <a:t>Date | Auteur | Diffusion</a:t>
            </a:r>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 y="0"/>
            <a:ext cx="4196080" cy="9383594"/>
          </a:xfrm>
          <a:prstGeom prst="rect">
            <a:avLst/>
          </a:prstGeom>
        </p:spPr>
      </p:pic>
      <p:pic>
        <p:nvPicPr>
          <p:cNvPr id="13" name="Picture 8"/>
          <p:cNvPicPr>
            <a:picLocks noChangeAspect="1"/>
          </p:cNvPicPr>
          <p:nvPr/>
        </p:nvPicPr>
        <p:blipFill>
          <a:blip r:embed="rId3"/>
          <a:stretch>
            <a:fillRect/>
          </a:stretch>
        </p:blipFill>
        <p:spPr>
          <a:xfrm>
            <a:off x="4585849" y="1664000"/>
            <a:ext cx="1957370" cy="551200"/>
          </a:xfrm>
          <a:prstGeom prst="rect">
            <a:avLst/>
          </a:prstGeom>
        </p:spPr>
      </p:pic>
    </p:spTree>
    <p:extLst>
      <p:ext uri="{BB962C8B-B14F-4D97-AF65-F5344CB8AC3E}">
        <p14:creationId xmlns:p14="http://schemas.microsoft.com/office/powerpoint/2010/main" val="376647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pter Green light">
    <p:bg>
      <p:bgPr>
        <a:solidFill>
          <a:schemeClr val="accent1"/>
        </a:solidFill>
        <a:effectLst/>
      </p:bgPr>
    </p:bg>
    <p:spTree>
      <p:nvGrpSpPr>
        <p:cNvPr id="1" name=""/>
        <p:cNvGrpSpPr/>
        <p:nvPr/>
      </p:nvGrpSpPr>
      <p:grpSpPr>
        <a:xfrm>
          <a:off x="0" y="0"/>
          <a:ext cx="0" cy="0"/>
          <a:chOff x="0" y="0"/>
          <a:chExt cx="0" cy="0"/>
        </a:xfrm>
      </p:grpSpPr>
      <p:pic>
        <p:nvPicPr>
          <p:cNvPr id="7" name="Image 11"/>
          <p:cNvPicPr>
            <a:picLocks noChangeAspect="1"/>
          </p:cNvPicPr>
          <p:nvPr/>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1" y="-1"/>
            <a:ext cx="6858000" cy="9903708"/>
          </a:xfrm>
          <a:prstGeom prst="rect">
            <a:avLst/>
          </a:prstGeom>
          <a:solidFill>
            <a:schemeClr val="accent1"/>
          </a:solidFill>
        </p:spPr>
      </p:pic>
      <p:sp>
        <p:nvSpPr>
          <p:cNvPr id="6" name="Title 1"/>
          <p:cNvSpPr>
            <a:spLocks noGrp="1"/>
          </p:cNvSpPr>
          <p:nvPr>
            <p:ph type="title" hasCustomPrompt="1"/>
          </p:nvPr>
        </p:nvSpPr>
        <p:spPr bwMode="gray">
          <a:xfrm>
            <a:off x="2370700" y="4827574"/>
            <a:ext cx="4148797" cy="1425589"/>
          </a:xfrm>
          <a:noFill/>
        </p:spPr>
        <p:txBody>
          <a:bodyPr tIns="108000" rIns="0" anchor="t"/>
          <a:lstStyle>
            <a:lvl1pPr algn="r">
              <a:defRPr sz="1758">
                <a:solidFill>
                  <a:schemeClr val="bg1"/>
                </a:solidFill>
                <a:latin typeface="+mj-lt"/>
              </a:defRPr>
            </a:lvl1pPr>
          </a:lstStyle>
          <a:p>
            <a:r>
              <a:rPr lang="fr-FR" noProof="0" dirty="0"/>
              <a:t>Titre de chapitre</a:t>
            </a:r>
          </a:p>
        </p:txBody>
      </p:sp>
      <p:sp>
        <p:nvSpPr>
          <p:cNvPr id="8" name="Espace réservé pour une image  35"/>
          <p:cNvSpPr>
            <a:spLocks noGrp="1"/>
          </p:cNvSpPr>
          <p:nvPr>
            <p:ph type="pic" sz="quarter" idx="10" hasCustomPrompt="1"/>
          </p:nvPr>
        </p:nvSpPr>
        <p:spPr bwMode="gray">
          <a:xfrm>
            <a:off x="1" y="3"/>
            <a:ext cx="3570717" cy="8074889"/>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19"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
        <p:nvSpPr>
          <p:cNvPr id="5" name="Text Placeholder 4"/>
          <p:cNvSpPr>
            <a:spLocks noGrp="1"/>
          </p:cNvSpPr>
          <p:nvPr>
            <p:ph type="body" sz="quarter" idx="38" hasCustomPrompt="1"/>
          </p:nvPr>
        </p:nvSpPr>
        <p:spPr bwMode="gray">
          <a:xfrm>
            <a:off x="1567907" y="4827575"/>
            <a:ext cx="747693" cy="1424800"/>
          </a:xfrm>
          <a:prstGeom prst="rect">
            <a:avLst/>
          </a:prstGeom>
          <a:noFill/>
        </p:spPr>
        <p:txBody>
          <a:bodyPr anchor="t">
            <a:noAutofit/>
          </a:bodyPr>
          <a:lstStyle>
            <a:lvl1pPr marL="0" indent="-184630" algn="just">
              <a:lnSpc>
                <a:spcPct val="100000"/>
              </a:lnSpc>
              <a:spcBef>
                <a:spcPts val="293"/>
              </a:spcBef>
              <a:buClr>
                <a:schemeClr val="bg1"/>
              </a:buClr>
              <a:buFont typeface="Tempus Sans ITC" panose="04020404030D07020202" pitchFamily="82" charset="0"/>
              <a:buChar char="/"/>
              <a:defRPr sz="1758" b="1" i="0">
                <a:solidFill>
                  <a:schemeClr val="bg1"/>
                </a:solidFill>
                <a:latin typeface="+mj-lt"/>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01</a:t>
            </a:r>
          </a:p>
        </p:txBody>
      </p:sp>
    </p:spTree>
    <p:extLst>
      <p:ext uri="{BB962C8B-B14F-4D97-AF65-F5344CB8AC3E}">
        <p14:creationId xmlns:p14="http://schemas.microsoft.com/office/powerpoint/2010/main" val="311877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ter Brown light">
    <p:bg>
      <p:bgPr>
        <a:solidFill>
          <a:schemeClr val="accent2"/>
        </a:solidFill>
        <a:effectLst/>
      </p:bgPr>
    </p:bg>
    <p:spTree>
      <p:nvGrpSpPr>
        <p:cNvPr id="1" name=""/>
        <p:cNvGrpSpPr/>
        <p:nvPr/>
      </p:nvGrpSpPr>
      <p:grpSpPr>
        <a:xfrm>
          <a:off x="0" y="0"/>
          <a:ext cx="0" cy="0"/>
          <a:chOff x="0" y="0"/>
          <a:chExt cx="0" cy="0"/>
        </a:xfrm>
      </p:grpSpPr>
      <p:pic>
        <p:nvPicPr>
          <p:cNvPr id="7" name="Image 11"/>
          <p:cNvPicPr>
            <a:picLocks noChangeAspect="1"/>
          </p:cNvPicPr>
          <p:nvPr/>
        </p:nvPicPr>
        <p:blipFill rotWithShape="1">
          <a:blip r:embed="rId2" cstate="print">
            <a:lum bright="70000" contrast="-70000"/>
            <a:extLst>
              <a:ext uri="{28A0092B-C50C-407E-A947-70E740481C1C}">
                <a14:useLocalDpi xmlns:a14="http://schemas.microsoft.com/office/drawing/2010/main"/>
              </a:ext>
            </a:extLst>
          </a:blip>
          <a:srcRect l="-1" t="1" r="-184259" b="-45082"/>
          <a:stretch/>
        </p:blipFill>
        <p:spPr>
          <a:xfrm>
            <a:off x="1" y="-1"/>
            <a:ext cx="6858000" cy="9903708"/>
          </a:xfrm>
          <a:prstGeom prst="rect">
            <a:avLst/>
          </a:prstGeom>
          <a:solidFill>
            <a:schemeClr val="accent2"/>
          </a:solidFill>
        </p:spPr>
      </p:pic>
      <p:sp>
        <p:nvSpPr>
          <p:cNvPr id="6" name="Title 1"/>
          <p:cNvSpPr>
            <a:spLocks noGrp="1"/>
          </p:cNvSpPr>
          <p:nvPr>
            <p:ph type="title" hasCustomPrompt="1"/>
          </p:nvPr>
        </p:nvSpPr>
        <p:spPr bwMode="gray">
          <a:xfrm>
            <a:off x="2370700" y="4827574"/>
            <a:ext cx="4148797" cy="1425589"/>
          </a:xfrm>
          <a:noFill/>
        </p:spPr>
        <p:txBody>
          <a:bodyPr tIns="108000" rIns="0" anchor="t"/>
          <a:lstStyle>
            <a:lvl1pPr algn="r">
              <a:defRPr sz="1758">
                <a:solidFill>
                  <a:schemeClr val="bg1"/>
                </a:solidFill>
                <a:latin typeface="+mj-lt"/>
              </a:defRPr>
            </a:lvl1pPr>
          </a:lstStyle>
          <a:p>
            <a:r>
              <a:rPr lang="fr-FR" noProof="0" dirty="0"/>
              <a:t>Titre de chapitre</a:t>
            </a:r>
          </a:p>
        </p:txBody>
      </p:sp>
      <p:sp>
        <p:nvSpPr>
          <p:cNvPr id="8" name="Espace réservé pour une image  35"/>
          <p:cNvSpPr>
            <a:spLocks noGrp="1"/>
          </p:cNvSpPr>
          <p:nvPr>
            <p:ph type="pic" sz="quarter" idx="10" hasCustomPrompt="1"/>
          </p:nvPr>
        </p:nvSpPr>
        <p:spPr bwMode="gray">
          <a:xfrm>
            <a:off x="1" y="3"/>
            <a:ext cx="3570717" cy="8074889"/>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19"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
        <p:nvSpPr>
          <p:cNvPr id="5" name="Text Placeholder 4"/>
          <p:cNvSpPr>
            <a:spLocks noGrp="1"/>
          </p:cNvSpPr>
          <p:nvPr>
            <p:ph type="body" sz="quarter" idx="38" hasCustomPrompt="1"/>
          </p:nvPr>
        </p:nvSpPr>
        <p:spPr bwMode="gray">
          <a:xfrm>
            <a:off x="1567907" y="4827575"/>
            <a:ext cx="747693" cy="1424800"/>
          </a:xfrm>
          <a:prstGeom prst="rect">
            <a:avLst/>
          </a:prstGeom>
          <a:noFill/>
        </p:spPr>
        <p:txBody>
          <a:bodyPr anchor="t">
            <a:noAutofit/>
          </a:bodyPr>
          <a:lstStyle>
            <a:lvl1pPr marL="0" indent="-184630" algn="just">
              <a:lnSpc>
                <a:spcPct val="100000"/>
              </a:lnSpc>
              <a:spcBef>
                <a:spcPts val="293"/>
              </a:spcBef>
              <a:buClr>
                <a:schemeClr val="bg1"/>
              </a:buClr>
              <a:buFont typeface="Tempus Sans ITC" panose="04020404030D07020202" pitchFamily="82" charset="0"/>
              <a:buChar char="/"/>
              <a:defRPr sz="1758" b="1" i="0">
                <a:solidFill>
                  <a:schemeClr val="bg1"/>
                </a:solidFill>
                <a:latin typeface="+mj-lt"/>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01</a:t>
            </a:r>
          </a:p>
        </p:txBody>
      </p:sp>
    </p:spTree>
    <p:extLst>
      <p:ext uri="{BB962C8B-B14F-4D97-AF65-F5344CB8AC3E}">
        <p14:creationId xmlns:p14="http://schemas.microsoft.com/office/powerpoint/2010/main" val="4074140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age">
    <p:spTree>
      <p:nvGrpSpPr>
        <p:cNvPr id="1" name=""/>
        <p:cNvGrpSpPr/>
        <p:nvPr/>
      </p:nvGrpSpPr>
      <p:grpSpPr>
        <a:xfrm>
          <a:off x="0" y="0"/>
          <a:ext cx="0" cy="0"/>
          <a:chOff x="0" y="0"/>
          <a:chExt cx="0" cy="0"/>
        </a:xfrm>
      </p:grpSpPr>
      <p:sp>
        <p:nvSpPr>
          <p:cNvPr id="2" name="Rectangle 1"/>
          <p:cNvSpPr/>
          <p:nvPr userDrawn="1"/>
        </p:nvSpPr>
        <p:spPr>
          <a:xfrm>
            <a:off x="4544219" y="6994497"/>
            <a:ext cx="2313781" cy="2911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Tree>
    <p:extLst>
      <p:ext uri="{BB962C8B-B14F-4D97-AF65-F5344CB8AC3E}">
        <p14:creationId xmlns:p14="http://schemas.microsoft.com/office/powerpoint/2010/main" val="549594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age Contacts">
    <p:bg>
      <p:bgPr>
        <a:solidFill>
          <a:schemeClr val="bg2"/>
        </a:solidFill>
        <a:effectLst/>
      </p:bgPr>
    </p:bg>
    <p:spTree>
      <p:nvGrpSpPr>
        <p:cNvPr id="1" name=""/>
        <p:cNvGrpSpPr/>
        <p:nvPr/>
      </p:nvGrpSpPr>
      <p:grpSpPr>
        <a:xfrm>
          <a:off x="0" y="0"/>
          <a:ext cx="0" cy="0"/>
          <a:chOff x="0" y="0"/>
          <a:chExt cx="0" cy="0"/>
        </a:xfrm>
      </p:grpSpPr>
      <p:pic>
        <p:nvPicPr>
          <p:cNvPr id="32" name="Image 5"/>
          <p:cNvPicPr>
            <a:picLocks noChangeAspect="1"/>
          </p:cNvPicPr>
          <p:nvPr/>
        </p:nvPicPr>
        <p:blipFill rotWithShape="1">
          <a:blip r:embed="rId2" cstate="print">
            <a:extLst>
              <a:ext uri="{28A0092B-C50C-407E-A947-70E740481C1C}">
                <a14:useLocalDpi xmlns:a14="http://schemas.microsoft.com/office/drawing/2010/main"/>
              </a:ext>
            </a:extLst>
          </a:blip>
          <a:srcRect r="-184204" b="-45087"/>
          <a:stretch/>
        </p:blipFill>
        <p:spPr>
          <a:xfrm>
            <a:off x="-1" y="-13124"/>
            <a:ext cx="6858001" cy="9906000"/>
          </a:xfrm>
          <a:prstGeom prst="rect">
            <a:avLst/>
          </a:prstGeom>
          <a:solidFill>
            <a:schemeClr val="bg2"/>
          </a:solidFill>
        </p:spPr>
      </p:pic>
      <p:pic>
        <p:nvPicPr>
          <p:cNvPr id="5" name="Picture 7"/>
          <p:cNvPicPr>
            <a:picLocks/>
          </p:cNvPicPr>
          <p:nvPr/>
        </p:nvPicPr>
        <p:blipFill>
          <a:blip r:embed="rId3"/>
          <a:stretch>
            <a:fillRect/>
          </a:stretch>
        </p:blipFill>
        <p:spPr>
          <a:xfrm>
            <a:off x="4585848" y="1664000"/>
            <a:ext cx="1956461" cy="551200"/>
          </a:xfrm>
          <a:prstGeom prst="rect">
            <a:avLst/>
          </a:prstGeom>
        </p:spPr>
      </p:pic>
    </p:spTree>
    <p:extLst>
      <p:ext uri="{BB962C8B-B14F-4D97-AF65-F5344CB8AC3E}">
        <p14:creationId xmlns:p14="http://schemas.microsoft.com/office/powerpoint/2010/main" val="2213101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End Page Picture">
    <p:spTree>
      <p:nvGrpSpPr>
        <p:cNvPr id="1" name=""/>
        <p:cNvGrpSpPr/>
        <p:nvPr/>
      </p:nvGrpSpPr>
      <p:grpSpPr>
        <a:xfrm>
          <a:off x="0" y="0"/>
          <a:ext cx="0" cy="0"/>
          <a:chOff x="0" y="0"/>
          <a:chExt cx="0" cy="0"/>
        </a:xfrm>
      </p:grpSpPr>
      <p:pic>
        <p:nvPicPr>
          <p:cNvPr id="1026" name="Picture 2" descr="C:\Users\kerveillant\Desktop\WAVESTONE #ProdTools\4. Visuels\La city 2.png"/>
          <p:cNvPicPr>
            <a:picLocks noChangeAspect="1" noChangeArrowheads="1"/>
          </p:cNvPicPr>
          <p:nvPr/>
        </p:nvPicPr>
        <p:blipFill rotWithShape="1">
          <a:blip r:embed="rId2">
            <a:extLst>
              <a:ext uri="{28A0092B-C50C-407E-A947-70E740481C1C}">
                <a14:useLocalDpi xmlns:a14="http://schemas.microsoft.com/office/drawing/2010/main" val="0"/>
              </a:ext>
            </a:extLst>
          </a:blip>
          <a:srcRect r="3694"/>
          <a:stretch/>
        </p:blipFill>
        <p:spPr bwMode="auto">
          <a:xfrm>
            <a:off x="-10765" y="12"/>
            <a:ext cx="6868766" cy="9916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bwMode="black">
          <a:xfrm>
            <a:off x="-714" y="0"/>
            <a:ext cx="1594704" cy="6558133"/>
          </a:xfrm>
          <a:prstGeom prst="rect">
            <a:avLst/>
          </a:prstGeom>
          <a:noFill/>
        </p:spPr>
        <p:txBody>
          <a:bodyPr wrap="square" rtlCol="0" anchor="ctr" anchorCtr="1">
            <a:noAutofit/>
          </a:bodyPr>
          <a:lstStyle/>
          <a:p>
            <a:pPr algn="l">
              <a:lnSpc>
                <a:spcPct val="200000"/>
              </a:lnSpc>
            </a:pPr>
            <a:r>
              <a:rPr lang="fr-FR" sz="733" dirty="0">
                <a:solidFill>
                  <a:schemeClr val="bg2"/>
                </a:solidFill>
              </a:rPr>
              <a:t>PARIS</a:t>
            </a:r>
          </a:p>
          <a:p>
            <a:pPr algn="l">
              <a:lnSpc>
                <a:spcPct val="200000"/>
              </a:lnSpc>
            </a:pPr>
            <a:r>
              <a:rPr lang="fr-FR" sz="733" dirty="0">
                <a:solidFill>
                  <a:schemeClr val="bg2"/>
                </a:solidFill>
              </a:rPr>
              <a:t>LONDON</a:t>
            </a:r>
          </a:p>
          <a:p>
            <a:pPr algn="l">
              <a:lnSpc>
                <a:spcPct val="200000"/>
              </a:lnSpc>
            </a:pPr>
            <a:r>
              <a:rPr lang="fr-FR" sz="733" dirty="0">
                <a:solidFill>
                  <a:schemeClr val="bg2"/>
                </a:solidFill>
              </a:rPr>
              <a:t>NEW YORK</a:t>
            </a:r>
          </a:p>
          <a:p>
            <a:pPr algn="l">
              <a:lnSpc>
                <a:spcPct val="200000"/>
              </a:lnSpc>
            </a:pPr>
            <a:r>
              <a:rPr lang="fr-FR" sz="733" dirty="0">
                <a:solidFill>
                  <a:schemeClr val="bg2"/>
                </a:solidFill>
              </a:rPr>
              <a:t>HONG KONG</a:t>
            </a:r>
          </a:p>
          <a:p>
            <a:pPr algn="l">
              <a:lnSpc>
                <a:spcPct val="200000"/>
              </a:lnSpc>
            </a:pPr>
            <a:r>
              <a:rPr lang="fr-FR" sz="733" dirty="0">
                <a:solidFill>
                  <a:schemeClr val="bg2"/>
                </a:solidFill>
              </a:rPr>
              <a:t>SINGAPORE *</a:t>
            </a:r>
          </a:p>
          <a:p>
            <a:pPr algn="l">
              <a:lnSpc>
                <a:spcPct val="200000"/>
              </a:lnSpc>
            </a:pPr>
            <a:r>
              <a:rPr lang="pt-BR" sz="733" dirty="0">
                <a:solidFill>
                  <a:schemeClr val="bg2"/>
                </a:solidFill>
              </a:rPr>
              <a:t>DUBAI *</a:t>
            </a:r>
          </a:p>
          <a:p>
            <a:pPr algn="l">
              <a:lnSpc>
                <a:spcPct val="200000"/>
              </a:lnSpc>
            </a:pPr>
            <a:r>
              <a:rPr lang="pt-BR" sz="733" dirty="0">
                <a:solidFill>
                  <a:schemeClr val="bg2"/>
                </a:solidFill>
              </a:rPr>
              <a:t>BRUSSELS</a:t>
            </a:r>
          </a:p>
          <a:p>
            <a:pPr algn="l">
              <a:lnSpc>
                <a:spcPct val="200000"/>
              </a:lnSpc>
            </a:pPr>
            <a:r>
              <a:rPr lang="pt-BR" sz="733" dirty="0">
                <a:solidFill>
                  <a:schemeClr val="bg2"/>
                </a:solidFill>
              </a:rPr>
              <a:t>LUXEMBOURG</a:t>
            </a:r>
          </a:p>
          <a:p>
            <a:pPr algn="l">
              <a:lnSpc>
                <a:spcPct val="200000"/>
              </a:lnSpc>
            </a:pPr>
            <a:r>
              <a:rPr lang="pt-BR" sz="733" dirty="0">
                <a:solidFill>
                  <a:schemeClr val="bg2"/>
                </a:solidFill>
              </a:rPr>
              <a:t>GENEVA</a:t>
            </a:r>
          </a:p>
          <a:p>
            <a:pPr algn="l">
              <a:lnSpc>
                <a:spcPct val="200000"/>
              </a:lnSpc>
            </a:pPr>
            <a:r>
              <a:rPr lang="pt-BR" sz="733" dirty="0">
                <a:solidFill>
                  <a:schemeClr val="bg2"/>
                </a:solidFill>
              </a:rPr>
              <a:t>CASABLANCA</a:t>
            </a:r>
          </a:p>
          <a:p>
            <a:pPr algn="l">
              <a:lnSpc>
                <a:spcPct val="200000"/>
              </a:lnSpc>
            </a:pPr>
            <a:r>
              <a:rPr lang="fr-FR" sz="733" dirty="0">
                <a:solidFill>
                  <a:schemeClr val="bg2"/>
                </a:solidFill>
              </a:rPr>
              <a:t>LYON</a:t>
            </a:r>
          </a:p>
          <a:p>
            <a:pPr algn="l">
              <a:lnSpc>
                <a:spcPct val="200000"/>
              </a:lnSpc>
            </a:pPr>
            <a:r>
              <a:rPr lang="fr-FR" sz="733" dirty="0">
                <a:solidFill>
                  <a:schemeClr val="bg2"/>
                </a:solidFill>
              </a:rPr>
              <a:t>MARSEILLE</a:t>
            </a:r>
          </a:p>
          <a:p>
            <a:pPr algn="l">
              <a:lnSpc>
                <a:spcPct val="200000"/>
              </a:lnSpc>
            </a:pPr>
            <a:r>
              <a:rPr lang="fr-FR" sz="733" dirty="0">
                <a:solidFill>
                  <a:schemeClr val="bg2"/>
                </a:solidFill>
              </a:rPr>
              <a:t>NANTES</a:t>
            </a:r>
          </a:p>
          <a:p>
            <a:pPr algn="l"/>
            <a:endParaRPr lang="en-US" sz="733" dirty="0">
              <a:solidFill>
                <a:schemeClr val="bg2"/>
              </a:solidFill>
            </a:endParaRPr>
          </a:p>
        </p:txBody>
      </p:sp>
      <p:sp>
        <p:nvSpPr>
          <p:cNvPr id="2" name="TextBox 1"/>
          <p:cNvSpPr txBox="1"/>
          <p:nvPr/>
        </p:nvSpPr>
        <p:spPr bwMode="black">
          <a:xfrm>
            <a:off x="437900" y="6136233"/>
            <a:ext cx="949102" cy="171265"/>
          </a:xfrm>
          <a:prstGeom prst="rect">
            <a:avLst/>
          </a:prstGeom>
          <a:noFill/>
        </p:spPr>
        <p:txBody>
          <a:bodyPr wrap="square" rtlCol="0">
            <a:spAutoFit/>
          </a:bodyPr>
          <a:lstStyle/>
          <a:p>
            <a:pPr algn="l"/>
            <a:r>
              <a:rPr lang="fr-FR" sz="513" dirty="0">
                <a:solidFill>
                  <a:schemeClr val="bg2"/>
                </a:solidFill>
              </a:rPr>
              <a:t>* Partenaires stratégiques</a:t>
            </a:r>
          </a:p>
        </p:txBody>
      </p:sp>
      <p:pic>
        <p:nvPicPr>
          <p:cNvPr id="9" name="Picture 7"/>
          <p:cNvPicPr>
            <a:picLocks/>
          </p:cNvPicPr>
          <p:nvPr/>
        </p:nvPicPr>
        <p:blipFill>
          <a:blip r:embed="rId3"/>
          <a:stretch>
            <a:fillRect/>
          </a:stretch>
        </p:blipFill>
        <p:spPr>
          <a:xfrm>
            <a:off x="4585848" y="1664000"/>
            <a:ext cx="1956461" cy="551200"/>
          </a:xfrm>
          <a:prstGeom prst="rect">
            <a:avLst/>
          </a:prstGeom>
        </p:spPr>
      </p:pic>
    </p:spTree>
    <p:extLst>
      <p:ext uri="{BB962C8B-B14F-4D97-AF65-F5344CB8AC3E}">
        <p14:creationId xmlns:p14="http://schemas.microsoft.com/office/powerpoint/2010/main" val="3343047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Guideline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9264" y="584516"/>
            <a:ext cx="6380307" cy="1247636"/>
          </a:xfrm>
        </p:spPr>
        <p:txBody>
          <a:bodyPr lIns="108000" tIns="36000" rIns="108000" bIns="0"/>
          <a:lstStyle>
            <a:lvl1pPr>
              <a:defRPr sz="1612" baseline="0">
                <a:solidFill>
                  <a:schemeClr val="bg2"/>
                </a:solidFill>
              </a:defRPr>
            </a:lvl1pPr>
          </a:lstStyle>
          <a:p>
            <a:r>
              <a:rPr lang="fr-FR" noProof="0" dirty="0" err="1"/>
              <a:t>Color</a:t>
            </a:r>
            <a:r>
              <a:rPr lang="fr-FR" noProof="0" dirty="0"/>
              <a:t> &amp; Font structure</a:t>
            </a:r>
          </a:p>
        </p:txBody>
      </p:sp>
      <p:graphicFrame>
        <p:nvGraphicFramePr>
          <p:cNvPr id="5" name="Table 4"/>
          <p:cNvGraphicFramePr>
            <a:graphicFrameLocks noGrp="1"/>
          </p:cNvGraphicFramePr>
          <p:nvPr>
            <p:extLst>
              <p:ext uri="{D42A27DB-BD31-4B8C-83A1-F6EECF244321}">
                <p14:modId xmlns:p14="http://schemas.microsoft.com/office/powerpoint/2010/main" val="2550951143"/>
              </p:ext>
            </p:extLst>
          </p:nvPr>
        </p:nvGraphicFramePr>
        <p:xfrm>
          <a:off x="273413" y="4640965"/>
          <a:ext cx="6503262" cy="5855547"/>
        </p:xfrm>
        <a:graphic>
          <a:graphicData uri="http://schemas.openxmlformats.org/drawingml/2006/table">
            <a:tbl>
              <a:tblPr firstRow="1" bandRow="1">
                <a:tableStyleId>{0E3FDE45-AF77-4B5C-9715-49D594BDF05E}</a:tableStyleId>
              </a:tblPr>
              <a:tblGrid>
                <a:gridCol w="837821">
                  <a:extLst>
                    <a:ext uri="{9D8B030D-6E8A-4147-A177-3AD203B41FA5}">
                      <a16:colId xmlns:a16="http://schemas.microsoft.com/office/drawing/2014/main" val="20000"/>
                    </a:ext>
                  </a:extLst>
                </a:gridCol>
                <a:gridCol w="784548">
                  <a:extLst>
                    <a:ext uri="{9D8B030D-6E8A-4147-A177-3AD203B41FA5}">
                      <a16:colId xmlns:a16="http://schemas.microsoft.com/office/drawing/2014/main" val="20001"/>
                    </a:ext>
                  </a:extLst>
                </a:gridCol>
                <a:gridCol w="809710">
                  <a:extLst>
                    <a:ext uri="{9D8B030D-6E8A-4147-A177-3AD203B41FA5}">
                      <a16:colId xmlns:a16="http://schemas.microsoft.com/office/drawing/2014/main" val="20002"/>
                    </a:ext>
                  </a:extLst>
                </a:gridCol>
                <a:gridCol w="374550">
                  <a:extLst>
                    <a:ext uri="{9D8B030D-6E8A-4147-A177-3AD203B41FA5}">
                      <a16:colId xmlns:a16="http://schemas.microsoft.com/office/drawing/2014/main" val="20003"/>
                    </a:ext>
                  </a:extLst>
                </a:gridCol>
                <a:gridCol w="619187">
                  <a:extLst>
                    <a:ext uri="{9D8B030D-6E8A-4147-A177-3AD203B41FA5}">
                      <a16:colId xmlns:a16="http://schemas.microsoft.com/office/drawing/2014/main" val="20004"/>
                    </a:ext>
                  </a:extLst>
                </a:gridCol>
                <a:gridCol w="647768">
                  <a:extLst>
                    <a:ext uri="{9D8B030D-6E8A-4147-A177-3AD203B41FA5}">
                      <a16:colId xmlns:a16="http://schemas.microsoft.com/office/drawing/2014/main" val="20005"/>
                    </a:ext>
                  </a:extLst>
                </a:gridCol>
                <a:gridCol w="1339703">
                  <a:extLst>
                    <a:ext uri="{9D8B030D-6E8A-4147-A177-3AD203B41FA5}">
                      <a16:colId xmlns:a16="http://schemas.microsoft.com/office/drawing/2014/main" val="20006"/>
                    </a:ext>
                  </a:extLst>
                </a:gridCol>
                <a:gridCol w="1089977">
                  <a:extLst>
                    <a:ext uri="{9D8B030D-6E8A-4147-A177-3AD203B41FA5}">
                      <a16:colId xmlns:a16="http://schemas.microsoft.com/office/drawing/2014/main" val="20007"/>
                    </a:ext>
                  </a:extLst>
                </a:gridCol>
              </a:tblGrid>
              <a:tr h="528320">
                <a:tc>
                  <a:txBody>
                    <a:bodyPr/>
                    <a:lstStyle/>
                    <a:p>
                      <a:r>
                        <a:rPr lang="fr-FR" sz="1300" b="1" dirty="0"/>
                        <a:t>Niveau</a:t>
                      </a:r>
                    </a:p>
                  </a:txBody>
                  <a:tcPr marL="63305" marR="63305" marT="66040" marB="66040">
                    <a:solidFill>
                      <a:schemeClr val="bg1">
                        <a:lumMod val="95000"/>
                      </a:schemeClr>
                    </a:solidFill>
                  </a:tcPr>
                </a:tc>
                <a:tc>
                  <a:txBody>
                    <a:bodyPr/>
                    <a:lstStyle/>
                    <a:p>
                      <a:pPr algn="ctr"/>
                      <a:r>
                        <a:rPr lang="fr-FR" sz="1300" b="1" kern="1200" dirty="0">
                          <a:solidFill>
                            <a:schemeClr val="tx1"/>
                          </a:solidFill>
                          <a:latin typeface="+mn-lt"/>
                          <a:ea typeface="+mn-ea"/>
                          <a:cs typeface="+mn-cs"/>
                        </a:rPr>
                        <a:t>Police</a:t>
                      </a:r>
                    </a:p>
                  </a:txBody>
                  <a:tcPr marL="63305" marR="63305" marT="66040" marB="66040">
                    <a:solidFill>
                      <a:schemeClr val="bg1">
                        <a:lumMod val="95000"/>
                      </a:schemeClr>
                    </a:solidFill>
                  </a:tcPr>
                </a:tc>
                <a:tc>
                  <a:txBody>
                    <a:bodyPr/>
                    <a:lstStyle/>
                    <a:p>
                      <a:pPr algn="ctr"/>
                      <a:r>
                        <a:rPr lang="fr-FR" sz="1300" b="1" kern="1200" dirty="0">
                          <a:solidFill>
                            <a:schemeClr val="tx1"/>
                          </a:solidFill>
                          <a:latin typeface="+mn-lt"/>
                          <a:ea typeface="+mn-ea"/>
                          <a:cs typeface="+mn-cs"/>
                        </a:rPr>
                        <a:t>Couleur</a:t>
                      </a:r>
                    </a:p>
                  </a:txBody>
                  <a:tcPr marL="63305" marR="63305" marT="66040" marB="66040">
                    <a:solidFill>
                      <a:schemeClr val="bg1">
                        <a:lumMod val="95000"/>
                      </a:schemeClr>
                    </a:solidFill>
                  </a:tcPr>
                </a:tc>
                <a:tc>
                  <a:txBody>
                    <a:bodyPr/>
                    <a:lstStyle/>
                    <a:p>
                      <a:pPr algn="ctr"/>
                      <a:r>
                        <a:rPr lang="fr-FR" sz="1300" b="1" kern="1200" dirty="0">
                          <a:solidFill>
                            <a:schemeClr val="tx1"/>
                          </a:solidFill>
                          <a:latin typeface="+mn-lt"/>
                          <a:ea typeface="+mn-ea"/>
                          <a:cs typeface="+mn-cs"/>
                        </a:rPr>
                        <a:t>Taille</a:t>
                      </a:r>
                    </a:p>
                  </a:txBody>
                  <a:tcPr marL="63305" marR="63305" marT="66040" marB="66040">
                    <a:solidFill>
                      <a:schemeClr val="bg1">
                        <a:lumMod val="95000"/>
                      </a:schemeClr>
                    </a:solidFill>
                  </a:tcPr>
                </a:tc>
                <a:tc>
                  <a:txBody>
                    <a:bodyPr/>
                    <a:lstStyle/>
                    <a:p>
                      <a:pPr algn="ctr"/>
                      <a:r>
                        <a:rPr lang="fr-FR" sz="1300" b="1" kern="1200" dirty="0">
                          <a:solidFill>
                            <a:schemeClr val="tx1"/>
                          </a:solidFill>
                          <a:latin typeface="+mn-lt"/>
                          <a:ea typeface="+mn-ea"/>
                          <a:cs typeface="+mn-cs"/>
                        </a:rPr>
                        <a:t>Effet</a:t>
                      </a:r>
                    </a:p>
                  </a:txBody>
                  <a:tcPr marL="63305" marR="63305" marT="66040" marB="66040">
                    <a:solidFill>
                      <a:schemeClr val="bg1">
                        <a:lumMod val="95000"/>
                      </a:schemeClr>
                    </a:solidFill>
                  </a:tcPr>
                </a:tc>
                <a:tc>
                  <a:txBody>
                    <a:bodyPr/>
                    <a:lstStyle/>
                    <a:p>
                      <a:pPr algn="ctr"/>
                      <a:r>
                        <a:rPr lang="fr-FR" sz="1300" b="1" kern="1200" dirty="0">
                          <a:solidFill>
                            <a:schemeClr val="tx1"/>
                          </a:solidFill>
                          <a:latin typeface="+mn-lt"/>
                          <a:ea typeface="+mn-ea"/>
                          <a:cs typeface="+mn-cs"/>
                        </a:rPr>
                        <a:t>Bullet </a:t>
                      </a:r>
                    </a:p>
                  </a:txBody>
                  <a:tcPr marL="63305" marR="63305" marT="66040" marB="66040">
                    <a:solidFill>
                      <a:schemeClr val="bg1">
                        <a:lumMod val="95000"/>
                      </a:schemeClr>
                    </a:solidFill>
                  </a:tcPr>
                </a:tc>
                <a:tc>
                  <a:txBody>
                    <a:bodyPr/>
                    <a:lstStyle/>
                    <a:p>
                      <a:r>
                        <a:rPr lang="fr-FR" sz="1300" b="1" kern="1200" dirty="0">
                          <a:solidFill>
                            <a:schemeClr val="tx1"/>
                          </a:solidFill>
                          <a:latin typeface="+mn-lt"/>
                          <a:ea typeface="+mn-ea"/>
                          <a:cs typeface="+mn-cs"/>
                        </a:rPr>
                        <a:t>Retrait </a:t>
                      </a:r>
                      <a:br>
                        <a:rPr lang="fr-FR" sz="1300" b="1" kern="1200" dirty="0">
                          <a:solidFill>
                            <a:schemeClr val="tx1"/>
                          </a:solidFill>
                          <a:latin typeface="+mn-lt"/>
                          <a:ea typeface="+mn-ea"/>
                          <a:cs typeface="+mn-cs"/>
                        </a:rPr>
                      </a:br>
                      <a:r>
                        <a:rPr lang="fr-FR" sz="1300" b="1" kern="1200" dirty="0">
                          <a:solidFill>
                            <a:schemeClr val="tx1"/>
                          </a:solidFill>
                          <a:latin typeface="+mn-lt"/>
                          <a:ea typeface="+mn-ea"/>
                          <a:cs typeface="+mn-cs"/>
                        </a:rPr>
                        <a:t>Paragraphe</a:t>
                      </a:r>
                    </a:p>
                  </a:txBody>
                  <a:tcPr marL="63305" marR="63305" marT="66040" marB="66040">
                    <a:solidFill>
                      <a:schemeClr val="bg1">
                        <a:lumMod val="95000"/>
                      </a:schemeClr>
                    </a:solidFill>
                  </a:tcPr>
                </a:tc>
                <a:tc>
                  <a:txBody>
                    <a:bodyPr/>
                    <a:lstStyle/>
                    <a:p>
                      <a:r>
                        <a:rPr lang="fr-FR" sz="1300" b="1" kern="1200" dirty="0">
                          <a:solidFill>
                            <a:schemeClr val="tx1"/>
                          </a:solidFill>
                          <a:latin typeface="+mn-lt"/>
                          <a:ea typeface="+mn-ea"/>
                          <a:cs typeface="+mn-cs"/>
                        </a:rPr>
                        <a:t>Espacement </a:t>
                      </a:r>
                    </a:p>
                    <a:p>
                      <a:r>
                        <a:rPr lang="fr-FR" sz="1300" b="1" kern="1200" dirty="0">
                          <a:solidFill>
                            <a:schemeClr val="tx1"/>
                          </a:solidFill>
                          <a:latin typeface="+mn-lt"/>
                          <a:ea typeface="+mn-ea"/>
                          <a:cs typeface="+mn-cs"/>
                        </a:rPr>
                        <a:t>Paragraphe</a:t>
                      </a:r>
                    </a:p>
                  </a:txBody>
                  <a:tcPr marL="63305" marR="63305" marT="66040" marB="66040">
                    <a:solidFill>
                      <a:schemeClr val="bg1">
                        <a:lumMod val="95000"/>
                      </a:schemeClr>
                    </a:solidFill>
                  </a:tcPr>
                </a:tc>
                <a:extLst>
                  <a:ext uri="{0D108BD9-81ED-4DB2-BD59-A6C34878D82A}">
                    <a16:rowId xmlns:a16="http://schemas.microsoft.com/office/drawing/2014/main" val="10000"/>
                  </a:ext>
                </a:extLst>
              </a:tr>
              <a:tr h="572347">
                <a:tc>
                  <a:txBody>
                    <a:bodyPr/>
                    <a:lstStyle/>
                    <a:p>
                      <a:r>
                        <a:rPr lang="fr-FR" sz="1400" i="0" kern="1200" cap="all" baseline="0" dirty="0">
                          <a:solidFill>
                            <a:schemeClr val="accent4"/>
                          </a:solidFill>
                          <a:latin typeface="+mj-lt"/>
                          <a:ea typeface="+mn-ea"/>
                          <a:cs typeface="+mn-cs"/>
                        </a:rPr>
                        <a:t>surtitre</a:t>
                      </a:r>
                    </a:p>
                  </a:txBody>
                  <a:tcPr marL="63305" marR="63305" marT="66040" marB="66040" anchor="ctr">
                    <a:solidFill>
                      <a:schemeClr val="bg1"/>
                    </a:solidFill>
                  </a:tcPr>
                </a:tc>
                <a:tc>
                  <a:txBody>
                    <a:bodyPr/>
                    <a:lstStyle/>
                    <a:p>
                      <a:pPr algn="ctr"/>
                      <a:r>
                        <a:rPr lang="fr-FR" sz="1400" i="0" kern="1200" cap="none" baseline="0" dirty="0">
                          <a:solidFill>
                            <a:schemeClr val="tx1"/>
                          </a:solidFill>
                          <a:latin typeface="+mn-lt"/>
                          <a:ea typeface="+mn-ea"/>
                          <a:cs typeface="+mn-cs"/>
                        </a:rPr>
                        <a:t>Tahoma Headings</a:t>
                      </a:r>
                    </a:p>
                  </a:txBody>
                  <a:tcPr marL="63305" marR="63305" marT="66040" marB="66040" anchor="ctr">
                    <a:solidFill>
                      <a:schemeClr val="bg1"/>
                    </a:solidFill>
                  </a:tcPr>
                </a:tc>
                <a:tc>
                  <a:txBody>
                    <a:bodyPr/>
                    <a:lstStyle/>
                    <a:p>
                      <a:pPr algn="ctr"/>
                      <a:r>
                        <a:rPr lang="fr-FR" sz="1400" i="0" kern="1200" cap="all" baseline="0" dirty="0">
                          <a:solidFill>
                            <a:schemeClr val="tx1"/>
                          </a:solidFill>
                          <a:latin typeface="+mn-lt"/>
                          <a:ea typeface="+mn-ea"/>
                          <a:cs typeface="+mn-cs"/>
                        </a:rPr>
                        <a:t>147 / 132 / 129</a:t>
                      </a:r>
                    </a:p>
                  </a:txBody>
                  <a:tcPr marL="63305" marR="63305" marT="66040" marB="66040" anchor="ctr">
                    <a:solidFill>
                      <a:schemeClr val="bg1"/>
                    </a:solidFill>
                  </a:tcPr>
                </a:tc>
                <a:tc>
                  <a:txBody>
                    <a:bodyPr/>
                    <a:lstStyle/>
                    <a:p>
                      <a:pPr algn="ctr"/>
                      <a:r>
                        <a:rPr lang="fr-FR" sz="1400" i="0" kern="1200" cap="all" baseline="0" dirty="0">
                          <a:solidFill>
                            <a:schemeClr val="tx1"/>
                          </a:solidFill>
                          <a:latin typeface="+mn-lt"/>
                          <a:ea typeface="+mn-ea"/>
                          <a:cs typeface="+mn-cs"/>
                        </a:rPr>
                        <a:t>10</a:t>
                      </a:r>
                    </a:p>
                  </a:txBody>
                  <a:tcPr marL="63305" marR="63305" marT="66040" marB="66040" anchor="ctr">
                    <a:solidFill>
                      <a:schemeClr val="bg1"/>
                    </a:solidFill>
                  </a:tcPr>
                </a:tc>
                <a:tc>
                  <a:txBody>
                    <a:bodyPr/>
                    <a:lstStyle/>
                    <a:p>
                      <a:pPr algn="ctr"/>
                      <a:r>
                        <a:rPr lang="fr-FR" sz="1400" i="0" kern="1200" cap="all" baseline="0" dirty="0">
                          <a:solidFill>
                            <a:schemeClr val="tx1"/>
                          </a:solidFill>
                          <a:latin typeface="+mn-lt"/>
                          <a:ea typeface="+mn-ea"/>
                          <a:cs typeface="+mn-cs"/>
                        </a:rPr>
                        <a:t>ALL CAPS</a:t>
                      </a:r>
                    </a:p>
                  </a:txBody>
                  <a:tcPr marL="63305" marR="63305" marT="66040" marB="66040" anchor="ctr">
                    <a:solidFill>
                      <a:schemeClr val="bg1"/>
                    </a:solidFill>
                  </a:tcPr>
                </a:tc>
                <a:tc>
                  <a:txBody>
                    <a:bodyPr/>
                    <a:lstStyle/>
                    <a:p>
                      <a:pPr algn="ctr"/>
                      <a:endParaRPr lang="fr-FR" sz="1400" kern="1200" dirty="0">
                        <a:solidFill>
                          <a:schemeClr val="tx1"/>
                        </a:solidFill>
                        <a:latin typeface="+mn-lt"/>
                        <a:ea typeface="+mn-ea"/>
                        <a:cs typeface="+mn-cs"/>
                      </a:endParaRP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Retrait avant texte = 0 cm</a:t>
                      </a:r>
                    </a:p>
                  </a:txBody>
                  <a:tcPr marL="63305" marR="63305" marT="66040" marB="6604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latin typeface="+mn-lt"/>
                          <a:ea typeface="+mn-ea"/>
                          <a:cs typeface="+mn-cs"/>
                        </a:rPr>
                        <a:t>Pas d’interligne</a:t>
                      </a:r>
                    </a:p>
                  </a:txBody>
                  <a:tcPr marL="63305" marR="63305" marT="66040" marB="66040" anchor="ctr">
                    <a:solidFill>
                      <a:schemeClr val="bg1"/>
                    </a:solidFill>
                  </a:tcPr>
                </a:tc>
                <a:extLst>
                  <a:ext uri="{0D108BD9-81ED-4DB2-BD59-A6C34878D82A}">
                    <a16:rowId xmlns:a16="http://schemas.microsoft.com/office/drawing/2014/main" val="10001"/>
                  </a:ext>
                </a:extLst>
              </a:tr>
              <a:tr h="792480">
                <a:tc>
                  <a:txBody>
                    <a:bodyPr/>
                    <a:lstStyle/>
                    <a:p>
                      <a:r>
                        <a:rPr lang="fr-FR" sz="3200" kern="1200" baseline="0" dirty="0">
                          <a:solidFill>
                            <a:schemeClr val="bg2"/>
                          </a:solidFill>
                          <a:latin typeface="+mj-lt"/>
                          <a:ea typeface="+mj-ea"/>
                          <a:cs typeface="+mj-cs"/>
                        </a:rPr>
                        <a:t>Titre</a:t>
                      </a:r>
                    </a:p>
                  </a:txBody>
                  <a:tcPr marL="63305" marR="63305" marT="66040" marB="66040" anchor="ctr">
                    <a:solidFill>
                      <a:schemeClr val="bg1"/>
                    </a:solidFill>
                  </a:tcPr>
                </a:tc>
                <a:tc>
                  <a:txBody>
                    <a:bodyPr/>
                    <a:lstStyle/>
                    <a:p>
                      <a:pPr algn="ctr"/>
                      <a:r>
                        <a:rPr lang="fr-FR" sz="1400" i="0" kern="1200" cap="none" baseline="0" dirty="0">
                          <a:solidFill>
                            <a:schemeClr val="tx1"/>
                          </a:solidFill>
                          <a:latin typeface="+mn-lt"/>
                          <a:ea typeface="+mn-ea"/>
                          <a:cs typeface="+mn-cs"/>
                        </a:rPr>
                        <a:t>Tahoma Headings</a:t>
                      </a:r>
                    </a:p>
                    <a:p>
                      <a:pPr algn="ctr"/>
                      <a:endParaRPr lang="fr-FR" sz="1400" i="0" kern="1200" cap="none" baseline="0" dirty="0">
                        <a:solidFill>
                          <a:schemeClr val="tx1"/>
                        </a:solidFill>
                        <a:latin typeface="+mn-lt"/>
                        <a:ea typeface="+mn-ea"/>
                        <a:cs typeface="+mn-cs"/>
                      </a:endParaRPr>
                    </a:p>
                  </a:txBody>
                  <a:tcPr marL="63305" marR="63305" marT="66040" marB="66040" anchor="ctr">
                    <a:solidFill>
                      <a:schemeClr val="bg1"/>
                    </a:solidFill>
                  </a:tcPr>
                </a:tc>
                <a:tc>
                  <a:txBody>
                    <a:bodyPr/>
                    <a:lstStyle/>
                    <a:p>
                      <a:pPr algn="ctr"/>
                      <a:r>
                        <a:rPr lang="fr-FR" sz="1400" i="0" kern="1200" cap="all" baseline="0" dirty="0">
                          <a:solidFill>
                            <a:schemeClr val="tx1"/>
                          </a:solidFill>
                          <a:latin typeface="+mn-lt"/>
                          <a:ea typeface="+mn-ea"/>
                          <a:cs typeface="+mn-cs"/>
                        </a:rPr>
                        <a:t>80 / 48 /120</a:t>
                      </a:r>
                    </a:p>
                  </a:txBody>
                  <a:tcPr marL="63305" marR="63305" marT="66040" marB="66040" anchor="ctr">
                    <a:solidFill>
                      <a:schemeClr val="bg1"/>
                    </a:solidFill>
                  </a:tcPr>
                </a:tc>
                <a:tc>
                  <a:txBody>
                    <a:bodyPr/>
                    <a:lstStyle/>
                    <a:p>
                      <a:pPr algn="ctr"/>
                      <a:r>
                        <a:rPr lang="fr-FR" sz="1400" i="0" kern="1200" cap="all" baseline="0" dirty="0">
                          <a:solidFill>
                            <a:schemeClr val="tx1"/>
                          </a:solidFill>
                          <a:latin typeface="+mn-lt"/>
                          <a:ea typeface="+mn-ea"/>
                          <a:cs typeface="+mn-cs"/>
                        </a:rPr>
                        <a:t>18</a:t>
                      </a:r>
                    </a:p>
                  </a:txBody>
                  <a:tcPr marL="63305" marR="63305" marT="66040" marB="66040" anchor="ctr">
                    <a:solidFill>
                      <a:schemeClr val="bg1"/>
                    </a:solidFill>
                  </a:tcPr>
                </a:tc>
                <a:tc>
                  <a:txBody>
                    <a:bodyPr/>
                    <a:lstStyle/>
                    <a:p>
                      <a:pPr algn="ctr"/>
                      <a:r>
                        <a:rPr kumimoji="0" lang="fr-FR" sz="1400" b="0" i="0" u="none" strike="noStrike" kern="1200" cap="none" spc="0" normalizeH="0" baseline="0" noProof="0" dirty="0">
                          <a:ln>
                            <a:noFill/>
                          </a:ln>
                          <a:solidFill>
                            <a:srgbClr val="333333"/>
                          </a:solidFill>
                          <a:effectLst/>
                          <a:uLnTx/>
                          <a:uFillTx/>
                          <a:latin typeface="+mn-lt"/>
                          <a:ea typeface="+mn-ea"/>
                          <a:cs typeface="+mn-cs"/>
                        </a:rPr>
                        <a:t>Normal</a:t>
                      </a:r>
                      <a:endParaRPr lang="fr-FR" sz="1400" i="0" kern="1200" cap="all" baseline="0" dirty="0">
                        <a:solidFill>
                          <a:schemeClr val="tx1"/>
                        </a:solidFill>
                        <a:latin typeface="+mn-lt"/>
                        <a:ea typeface="+mn-ea"/>
                        <a:cs typeface="+mn-cs"/>
                      </a:endParaRPr>
                    </a:p>
                  </a:txBody>
                  <a:tcPr marL="63305" marR="63305" marT="66040" marB="66040" anchor="ctr">
                    <a:solidFill>
                      <a:schemeClr val="bg1"/>
                    </a:solidFill>
                  </a:tcPr>
                </a:tc>
                <a:tc>
                  <a:txBody>
                    <a:bodyPr/>
                    <a:lstStyle/>
                    <a:p>
                      <a:pPr algn="ctr"/>
                      <a:endParaRPr lang="fr-FR" sz="1400" kern="1200" dirty="0">
                        <a:solidFill>
                          <a:schemeClr val="tx1"/>
                        </a:solidFill>
                        <a:latin typeface="+mn-lt"/>
                        <a:ea typeface="+mn-ea"/>
                        <a:cs typeface="+mn-cs"/>
                      </a:endParaRP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Retrait avant texte = 0 cm</a:t>
                      </a:r>
                    </a:p>
                  </a:txBody>
                  <a:tcPr marL="63305" marR="63305" marT="66040" marB="6604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latin typeface="+mn-lt"/>
                          <a:ea typeface="+mn-ea"/>
                          <a:cs typeface="+mn-cs"/>
                        </a:rPr>
                        <a:t>0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latin typeface="+mn-lt"/>
                          <a:ea typeface="+mn-ea"/>
                          <a:cs typeface="+mn-cs"/>
                        </a:rPr>
                        <a:t>Pas d’interligne</a:t>
                      </a:r>
                    </a:p>
                  </a:txBody>
                  <a:tcPr marL="63305" marR="63305" marT="66040" marB="66040" anchor="ctr">
                    <a:solidFill>
                      <a:schemeClr val="bg1"/>
                    </a:solidFill>
                  </a:tcPr>
                </a:tc>
                <a:extLst>
                  <a:ext uri="{0D108BD9-81ED-4DB2-BD59-A6C34878D82A}">
                    <a16:rowId xmlns:a16="http://schemas.microsoft.com/office/drawing/2014/main" val="10002"/>
                  </a:ext>
                </a:extLst>
              </a:tr>
              <a:tr h="572347">
                <a:tc>
                  <a:txBody>
                    <a:bodyPr/>
                    <a:lstStyle/>
                    <a:p>
                      <a:pPr lvl="0"/>
                      <a:r>
                        <a:rPr lang="fr-FR" sz="2300" i="0" kern="1200" cap="none" baseline="0" dirty="0">
                          <a:solidFill>
                            <a:srgbClr val="503078"/>
                          </a:solidFill>
                          <a:latin typeface="+mn-lt"/>
                          <a:ea typeface="+mn-ea"/>
                          <a:cs typeface="+mn-cs"/>
                        </a:rPr>
                        <a:t>Niveau 1</a:t>
                      </a:r>
                    </a:p>
                  </a:txBody>
                  <a:tcPr marL="63305" marR="63305" marT="66040" marB="66040" anchor="ctr">
                    <a:solidFill>
                      <a:schemeClr val="bg1"/>
                    </a:solidFill>
                  </a:tcPr>
                </a:tc>
                <a:tc>
                  <a:txBody>
                    <a:bodyPr/>
                    <a:lstStyle/>
                    <a:p>
                      <a:pPr algn="ctr"/>
                      <a:r>
                        <a:rPr lang="fr-FR" sz="1400" i="0" kern="1200" cap="none" baseline="0" dirty="0">
                          <a:solidFill>
                            <a:schemeClr val="tx1"/>
                          </a:solidFill>
                          <a:latin typeface="+mn-lt"/>
                          <a:ea typeface="+mn-ea"/>
                          <a:cs typeface="+mn-cs"/>
                        </a:rPr>
                        <a:t>Tahoma body</a:t>
                      </a:r>
                    </a:p>
                  </a:txBody>
                  <a:tcPr marL="63305" marR="63305" marT="66040" marB="66040" anchor="ctr">
                    <a:solidFill>
                      <a:schemeClr val="bg1"/>
                    </a:solidFill>
                  </a:tcPr>
                </a:tc>
                <a:tc>
                  <a:txBody>
                    <a:bodyPr/>
                    <a:lstStyle/>
                    <a:p>
                      <a:pPr algn="ctr"/>
                      <a:r>
                        <a:rPr lang="fr-FR" sz="1400" i="0" kern="1200" cap="all" baseline="0" dirty="0">
                          <a:solidFill>
                            <a:schemeClr val="tx1"/>
                          </a:solidFill>
                          <a:latin typeface="+mn-lt"/>
                          <a:ea typeface="+mn-ea"/>
                          <a:cs typeface="+mn-cs"/>
                        </a:rPr>
                        <a:t>80 / 48 /120</a:t>
                      </a:r>
                    </a:p>
                  </a:txBody>
                  <a:tcPr marL="63305" marR="63305" marT="66040" marB="66040" anchor="ctr">
                    <a:solidFill>
                      <a:schemeClr val="bg1"/>
                    </a:solidFill>
                  </a:tcPr>
                </a:tc>
                <a:tc>
                  <a:txBody>
                    <a:bodyPr/>
                    <a:lstStyle/>
                    <a:p>
                      <a:pPr algn="ctr"/>
                      <a:r>
                        <a:rPr lang="fr-FR" sz="1400" i="0" kern="1200" cap="all" baseline="0" dirty="0">
                          <a:solidFill>
                            <a:schemeClr val="tx1"/>
                          </a:solidFill>
                          <a:latin typeface="+mn-lt"/>
                          <a:ea typeface="+mn-ea"/>
                          <a:cs typeface="+mn-cs"/>
                        </a:rPr>
                        <a:t>16</a:t>
                      </a:r>
                    </a:p>
                  </a:txBody>
                  <a:tcPr marL="63305" marR="63305" marT="66040" marB="66040" anchor="ctr">
                    <a:solidFill>
                      <a:schemeClr val="bg1"/>
                    </a:solidFill>
                  </a:tcPr>
                </a:tc>
                <a:tc>
                  <a:txBody>
                    <a:bodyPr/>
                    <a:lstStyle/>
                    <a:p>
                      <a:pPr algn="ctr"/>
                      <a:r>
                        <a:rPr kumimoji="0" lang="fr-FR" sz="1400" b="0" i="0" u="none" strike="noStrike" kern="1200" cap="none" spc="0" normalizeH="0" baseline="0" noProof="0" dirty="0">
                          <a:ln>
                            <a:noFill/>
                          </a:ln>
                          <a:solidFill>
                            <a:srgbClr val="333333"/>
                          </a:solidFill>
                          <a:effectLst/>
                          <a:uLnTx/>
                          <a:uFillTx/>
                          <a:latin typeface="+mn-lt"/>
                          <a:ea typeface="+mn-ea"/>
                          <a:cs typeface="+mn-cs"/>
                        </a:rPr>
                        <a:t>Normal</a:t>
                      </a:r>
                      <a:endParaRPr lang="fr-FR" sz="1400" i="0" kern="1200" cap="all" baseline="0" dirty="0">
                        <a:solidFill>
                          <a:schemeClr val="tx1"/>
                        </a:solidFill>
                        <a:latin typeface="+mn-lt"/>
                        <a:ea typeface="+mn-ea"/>
                        <a:cs typeface="+mn-cs"/>
                      </a:endParaRPr>
                    </a:p>
                  </a:txBody>
                  <a:tcPr marL="63305" marR="63305" marT="66040" marB="66040" anchor="ctr">
                    <a:solidFill>
                      <a:schemeClr val="bg1"/>
                    </a:solidFill>
                  </a:tcPr>
                </a:tc>
                <a:tc>
                  <a:txBody>
                    <a:bodyPr/>
                    <a:lstStyle/>
                    <a:p>
                      <a:pPr algn="ctr"/>
                      <a:endParaRPr lang="fr-FR" sz="1400" kern="1200" dirty="0">
                        <a:solidFill>
                          <a:schemeClr val="tx1"/>
                        </a:solidFill>
                        <a:latin typeface="+mn-lt"/>
                        <a:ea typeface="+mn-ea"/>
                        <a:cs typeface="+mn-cs"/>
                      </a:endParaRP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Retrait avant texte </a:t>
                      </a:r>
                      <a:r>
                        <a:rPr lang="fr-FR" sz="1400" kern="1200" baseline="0" dirty="0">
                          <a:solidFill>
                            <a:schemeClr val="tx1"/>
                          </a:solidFill>
                          <a:latin typeface="+mn-lt"/>
                          <a:ea typeface="+mn-ea"/>
                          <a:cs typeface="+mn-cs"/>
                        </a:rPr>
                        <a:t>= 0 cm</a:t>
                      </a:r>
                      <a:endParaRPr lang="fr-FR" sz="1400" kern="1200" dirty="0">
                        <a:solidFill>
                          <a:schemeClr val="tx1"/>
                        </a:solidFill>
                        <a:latin typeface="+mn-lt"/>
                        <a:ea typeface="+mn-ea"/>
                        <a:cs typeface="+mn-cs"/>
                      </a:endParaRP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18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latin typeface="+mn-lt"/>
                          <a:ea typeface="+mn-ea"/>
                          <a:cs typeface="+mn-cs"/>
                        </a:rPr>
                        <a:t>interligne simple</a:t>
                      </a:r>
                    </a:p>
                  </a:txBody>
                  <a:tcPr marL="63305" marR="63305" marT="66040" marB="66040" anchor="ctr">
                    <a:solidFill>
                      <a:schemeClr val="bg1"/>
                    </a:solidFill>
                  </a:tcPr>
                </a:tc>
                <a:extLst>
                  <a:ext uri="{0D108BD9-81ED-4DB2-BD59-A6C34878D82A}">
                    <a16:rowId xmlns:a16="http://schemas.microsoft.com/office/drawing/2014/main" val="10003"/>
                  </a:ext>
                </a:extLst>
              </a:tr>
              <a:tr h="1012613">
                <a:tc>
                  <a:txBody>
                    <a:bodyPr/>
                    <a:lstStyle/>
                    <a:p>
                      <a:pPr marL="285750" indent="-285750">
                        <a:buClr>
                          <a:schemeClr val="bg2"/>
                        </a:buClr>
                        <a:buFont typeface="Tempus Sans ITC" panose="04020404030D07020202" pitchFamily="82" charset="0"/>
                        <a:buChar char="/"/>
                      </a:pPr>
                      <a:r>
                        <a:rPr lang="fr-FR" sz="2000" kern="1200" dirty="0">
                          <a:solidFill>
                            <a:schemeClr val="tx1"/>
                          </a:solidFill>
                          <a:latin typeface="+mn-lt"/>
                          <a:ea typeface="+mn-ea"/>
                          <a:cs typeface="+mn-cs"/>
                        </a:rPr>
                        <a:t>Niveau 2</a:t>
                      </a:r>
                    </a:p>
                  </a:txBody>
                  <a:tcPr marL="63305" marR="63305" marT="66040" marB="66040" anchor="ctr">
                    <a:solidFill>
                      <a:schemeClr val="bg1"/>
                    </a:solidFill>
                  </a:tcPr>
                </a:tc>
                <a:tc>
                  <a:txBody>
                    <a:bodyPr/>
                    <a:lstStyle/>
                    <a:p>
                      <a:pPr algn="ctr"/>
                      <a:r>
                        <a:rPr lang="fr-FR" sz="1400" kern="1200" dirty="0">
                          <a:solidFill>
                            <a:schemeClr val="tx1"/>
                          </a:solidFill>
                          <a:latin typeface="+mn-lt"/>
                          <a:ea typeface="+mn-ea"/>
                          <a:cs typeface="+mn-cs"/>
                        </a:rPr>
                        <a:t>Tahoma body</a:t>
                      </a:r>
                    </a:p>
                  </a:txBody>
                  <a:tcPr marL="63305" marR="63305" marT="66040" marB="66040" anchor="ctr">
                    <a:solidFill>
                      <a:schemeClr val="bg1"/>
                    </a:solidFill>
                  </a:tcPr>
                </a:tc>
                <a:tc>
                  <a:txBody>
                    <a:bodyPr/>
                    <a:lstStyle/>
                    <a:p>
                      <a:pPr algn="ctr"/>
                      <a:r>
                        <a:rPr lang="fr-FR" sz="1400" i="0" kern="1200" cap="all" baseline="0" dirty="0">
                          <a:solidFill>
                            <a:schemeClr val="tx1"/>
                          </a:solidFill>
                          <a:latin typeface="+mn-lt"/>
                          <a:ea typeface="+mn-ea"/>
                          <a:cs typeface="+mn-cs"/>
                        </a:rPr>
                        <a:t>95 / 95 / 95</a:t>
                      </a:r>
                    </a:p>
                  </a:txBody>
                  <a:tcPr marL="63305" marR="63305" marT="66040" marB="66040" anchor="ctr">
                    <a:solidFill>
                      <a:schemeClr val="bg1"/>
                    </a:solidFill>
                  </a:tcPr>
                </a:tc>
                <a:tc>
                  <a:txBody>
                    <a:bodyPr/>
                    <a:lstStyle/>
                    <a:p>
                      <a:pPr algn="ctr"/>
                      <a:r>
                        <a:rPr lang="fr-FR" sz="1400" kern="1200" dirty="0">
                          <a:solidFill>
                            <a:schemeClr val="tx1"/>
                          </a:solidFill>
                          <a:latin typeface="+mn-lt"/>
                          <a:ea typeface="+mn-ea"/>
                          <a:cs typeface="+mn-cs"/>
                        </a:rPr>
                        <a:t>14</a:t>
                      </a:r>
                    </a:p>
                  </a:txBody>
                  <a:tcPr marL="63305" marR="63305" marT="66040" marB="66040" anchor="ctr">
                    <a:solidFill>
                      <a:schemeClr val="bg1"/>
                    </a:solidFill>
                  </a:tcPr>
                </a:tc>
                <a:tc>
                  <a:txBody>
                    <a:bodyPr/>
                    <a:lstStyle/>
                    <a:p>
                      <a:pPr algn="ctr"/>
                      <a:r>
                        <a:rPr lang="fr-FR" sz="1400" kern="1200" dirty="0">
                          <a:solidFill>
                            <a:schemeClr val="tx1"/>
                          </a:solidFill>
                          <a:latin typeface="+mn-lt"/>
                          <a:ea typeface="+mn-ea"/>
                          <a:cs typeface="+mn-cs"/>
                        </a:rPr>
                        <a:t>Normal</a:t>
                      </a:r>
                    </a:p>
                  </a:txBody>
                  <a:tcPr marL="63305" marR="63305" marT="66040" marB="6604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cap="none" baseline="0" dirty="0">
                          <a:solidFill>
                            <a:schemeClr val="tx1"/>
                          </a:solidFill>
                          <a:latin typeface="+mn-lt"/>
                          <a:ea typeface="+mn-ea"/>
                          <a:cs typeface="+mn-cs"/>
                        </a:rPr>
                        <a:t>Font Tempus Sans ITC</a:t>
                      </a:r>
                      <a:br>
                        <a:rPr lang="fr-FR" sz="1400" kern="1200" cap="none" baseline="0" dirty="0">
                          <a:solidFill>
                            <a:schemeClr val="tx1"/>
                          </a:solidFill>
                          <a:latin typeface="+mn-lt"/>
                          <a:ea typeface="+mn-ea"/>
                          <a:cs typeface="+mn-cs"/>
                        </a:rPr>
                      </a:br>
                      <a:r>
                        <a:rPr lang="fr-FR" sz="1400" kern="1200" cap="none" baseline="0" dirty="0">
                          <a:solidFill>
                            <a:schemeClr val="tx1"/>
                          </a:solidFill>
                          <a:latin typeface="+mn-lt"/>
                          <a:ea typeface="+mn-ea"/>
                          <a:cs typeface="+mn-cs"/>
                        </a:rPr>
                        <a:t>code 002F</a:t>
                      </a: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Retrait avant texte </a:t>
                      </a:r>
                      <a:r>
                        <a:rPr lang="fr-FR" sz="1400" kern="1200" baseline="0" dirty="0">
                          <a:solidFill>
                            <a:schemeClr val="tx1"/>
                          </a:solidFill>
                          <a:latin typeface="+mn-lt"/>
                          <a:ea typeface="+mn-ea"/>
                          <a:cs typeface="+mn-cs"/>
                        </a:rPr>
                        <a:t>= 1 cm</a:t>
                      </a:r>
                      <a:endParaRPr lang="fr-FR" sz="1400" kern="1200" dirty="0">
                        <a:solidFill>
                          <a:schemeClr val="tx1"/>
                        </a:solidFill>
                        <a:latin typeface="+mn-lt"/>
                        <a:ea typeface="+mn-ea"/>
                        <a:cs typeface="+mn-cs"/>
                      </a:endParaRP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14 pt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latin typeface="+mn-lt"/>
                          <a:ea typeface="+mn-ea"/>
                          <a:cs typeface="+mn-cs"/>
                        </a:rPr>
                        <a:t>interligne simple</a:t>
                      </a:r>
                    </a:p>
                  </a:txBody>
                  <a:tcPr marL="63305" marR="63305" marT="66040" marB="66040" anchor="ctr">
                    <a:solidFill>
                      <a:schemeClr val="bg1"/>
                    </a:solidFill>
                  </a:tcPr>
                </a:tc>
                <a:extLst>
                  <a:ext uri="{0D108BD9-81ED-4DB2-BD59-A6C34878D82A}">
                    <a16:rowId xmlns:a16="http://schemas.microsoft.com/office/drawing/2014/main" val="10004"/>
                  </a:ext>
                </a:extLst>
              </a:tr>
              <a:tr h="572347">
                <a:tc>
                  <a:txBody>
                    <a:bodyPr/>
                    <a:lstStyle/>
                    <a:p>
                      <a:r>
                        <a:rPr lang="fr-FR" sz="2000" kern="1200" dirty="0">
                          <a:solidFill>
                            <a:schemeClr val="tx1"/>
                          </a:solidFill>
                          <a:latin typeface="+mn-lt"/>
                          <a:ea typeface="+mn-ea"/>
                          <a:cs typeface="+mn-cs"/>
                        </a:rPr>
                        <a:t>Niveau 3</a:t>
                      </a:r>
                    </a:p>
                  </a:txBody>
                  <a:tcPr marL="63305" marR="63305" marT="66040" marB="66040" anchor="ctr">
                    <a:solidFill>
                      <a:schemeClr val="bg1"/>
                    </a:solidFill>
                  </a:tcPr>
                </a:tc>
                <a:tc>
                  <a:txBody>
                    <a:bodyPr/>
                    <a:lstStyle/>
                    <a:p>
                      <a:pPr algn="ctr"/>
                      <a:r>
                        <a:rPr lang="fr-FR" sz="1400" kern="1200" dirty="0">
                          <a:solidFill>
                            <a:schemeClr val="tx1"/>
                          </a:solidFill>
                          <a:latin typeface="+mn-lt"/>
                          <a:ea typeface="+mn-ea"/>
                          <a:cs typeface="+mn-cs"/>
                        </a:rPr>
                        <a:t>Tahoma body</a:t>
                      </a:r>
                    </a:p>
                  </a:txBody>
                  <a:tcPr marL="63305" marR="63305" marT="66040" marB="66040" anchor="ctr">
                    <a:solidFill>
                      <a:schemeClr val="bg1"/>
                    </a:solidFill>
                  </a:tcPr>
                </a:tc>
                <a:tc>
                  <a:txBody>
                    <a:bodyPr/>
                    <a:lstStyle/>
                    <a:p>
                      <a:pPr algn="ctr"/>
                      <a:r>
                        <a:rPr lang="fr-FR" sz="1400" i="0" kern="1200" cap="all" baseline="0" dirty="0">
                          <a:solidFill>
                            <a:schemeClr val="tx1"/>
                          </a:solidFill>
                          <a:latin typeface="+mn-lt"/>
                          <a:ea typeface="+mn-ea"/>
                          <a:cs typeface="+mn-cs"/>
                        </a:rPr>
                        <a:t>95 / 95 / 95</a:t>
                      </a:r>
                    </a:p>
                  </a:txBody>
                  <a:tcPr marL="63305" marR="63305" marT="66040" marB="66040" anchor="ctr">
                    <a:solidFill>
                      <a:schemeClr val="bg1"/>
                    </a:solidFill>
                  </a:tcPr>
                </a:tc>
                <a:tc>
                  <a:txBody>
                    <a:bodyPr/>
                    <a:lstStyle/>
                    <a:p>
                      <a:pPr algn="ctr"/>
                      <a:r>
                        <a:rPr lang="fr-FR" sz="1400" kern="1200" dirty="0">
                          <a:solidFill>
                            <a:schemeClr val="tx1"/>
                          </a:solidFill>
                          <a:latin typeface="+mn-lt"/>
                          <a:ea typeface="+mn-ea"/>
                          <a:cs typeface="+mn-cs"/>
                        </a:rPr>
                        <a:t>14</a:t>
                      </a:r>
                    </a:p>
                  </a:txBody>
                  <a:tcPr marL="63305" marR="63305" marT="66040" marB="66040" anchor="ctr">
                    <a:solidFill>
                      <a:schemeClr val="bg1"/>
                    </a:solidFill>
                  </a:tcPr>
                </a:tc>
                <a:tc>
                  <a:txBody>
                    <a:bodyPr/>
                    <a:lstStyle/>
                    <a:p>
                      <a:pPr algn="ctr"/>
                      <a:r>
                        <a:rPr lang="fr-FR" sz="1400" kern="1200" dirty="0">
                          <a:solidFill>
                            <a:schemeClr val="tx1"/>
                          </a:solidFill>
                          <a:latin typeface="+mn-lt"/>
                          <a:ea typeface="+mn-ea"/>
                          <a:cs typeface="+mn-cs"/>
                        </a:rPr>
                        <a:t>Normal</a:t>
                      </a:r>
                    </a:p>
                  </a:txBody>
                  <a:tcPr marL="63305" marR="63305" marT="66040" marB="66040" anchor="ctr">
                    <a:solidFill>
                      <a:schemeClr val="bg1"/>
                    </a:solidFill>
                  </a:tcPr>
                </a:tc>
                <a:tc>
                  <a:txBody>
                    <a:bodyPr/>
                    <a:lstStyle/>
                    <a:p>
                      <a:pPr algn="ctr"/>
                      <a:endParaRPr lang="fr-FR" sz="1400" kern="1200" dirty="0">
                        <a:solidFill>
                          <a:schemeClr val="tx1"/>
                        </a:solidFill>
                        <a:latin typeface="+mn-lt"/>
                        <a:ea typeface="+mn-ea"/>
                        <a:cs typeface="+mn-cs"/>
                      </a:endParaRP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Retrait avant texte </a:t>
                      </a:r>
                      <a:r>
                        <a:rPr lang="fr-FR" sz="1400" kern="1200" baseline="0" dirty="0">
                          <a:solidFill>
                            <a:schemeClr val="tx1"/>
                          </a:solidFill>
                          <a:latin typeface="+mn-lt"/>
                          <a:ea typeface="+mn-ea"/>
                          <a:cs typeface="+mn-cs"/>
                        </a:rPr>
                        <a:t>= 1 cm</a:t>
                      </a:r>
                      <a:endParaRPr lang="fr-FR" sz="1400" kern="1200" dirty="0">
                        <a:solidFill>
                          <a:schemeClr val="tx1"/>
                        </a:solidFill>
                        <a:latin typeface="+mn-lt"/>
                        <a:ea typeface="+mn-ea"/>
                        <a:cs typeface="+mn-cs"/>
                      </a:endParaRP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latin typeface="+mn-lt"/>
                          <a:ea typeface="+mn-ea"/>
                          <a:cs typeface="+mn-cs"/>
                        </a:rPr>
                        <a:t>interligne simple</a:t>
                      </a:r>
                    </a:p>
                  </a:txBody>
                  <a:tcPr marL="63305" marR="63305" marT="66040" marB="66040" anchor="ctr">
                    <a:solidFill>
                      <a:schemeClr val="bg1"/>
                    </a:solidFill>
                  </a:tcPr>
                </a:tc>
                <a:extLst>
                  <a:ext uri="{0D108BD9-81ED-4DB2-BD59-A6C34878D82A}">
                    <a16:rowId xmlns:a16="http://schemas.microsoft.com/office/drawing/2014/main" val="10005"/>
                  </a:ext>
                </a:extLst>
              </a:tr>
              <a:tr h="792480">
                <a:tc>
                  <a:txBody>
                    <a:bodyPr/>
                    <a:lstStyle/>
                    <a:p>
                      <a:pPr marL="171450" indent="-171450">
                        <a:buClr>
                          <a:schemeClr val="bg2"/>
                        </a:buClr>
                        <a:buFont typeface="Tahoma" panose="020B0604030504040204" pitchFamily="34" charset="0"/>
                        <a:buChar char="›"/>
                      </a:pPr>
                      <a:r>
                        <a:rPr lang="fr-FR" sz="1700" kern="1200" cap="none" baseline="0" dirty="0">
                          <a:solidFill>
                            <a:schemeClr val="tx1"/>
                          </a:solidFill>
                          <a:latin typeface="+mn-lt"/>
                          <a:ea typeface="+mn-ea"/>
                          <a:cs typeface="+mn-cs"/>
                        </a:rPr>
                        <a:t>Niveau 4</a:t>
                      </a:r>
                    </a:p>
                  </a:txBody>
                  <a:tcPr marL="63305" marR="63305" marT="66040" marB="66040" anchor="ctr">
                    <a:solidFill>
                      <a:schemeClr val="bg1"/>
                    </a:solidFill>
                  </a:tcPr>
                </a:tc>
                <a:tc>
                  <a:txBody>
                    <a:bodyPr/>
                    <a:lstStyle/>
                    <a:p>
                      <a:pPr algn="ctr"/>
                      <a:r>
                        <a:rPr lang="fr-FR" sz="1400" kern="1200" cap="none" baseline="0" dirty="0">
                          <a:solidFill>
                            <a:schemeClr val="tx1"/>
                          </a:solidFill>
                          <a:latin typeface="+mn-lt"/>
                          <a:ea typeface="+mn-ea"/>
                          <a:cs typeface="+mn-cs"/>
                        </a:rPr>
                        <a:t>Tahoma body</a:t>
                      </a:r>
                    </a:p>
                  </a:txBody>
                  <a:tcPr marL="63305" marR="63305" marT="66040" marB="66040" anchor="ctr">
                    <a:solidFill>
                      <a:schemeClr val="bg1"/>
                    </a:solidFill>
                  </a:tcPr>
                </a:tc>
                <a:tc>
                  <a:txBody>
                    <a:bodyPr/>
                    <a:lstStyle/>
                    <a:p>
                      <a:pPr algn="ctr"/>
                      <a:r>
                        <a:rPr lang="fr-FR" sz="1400" i="0" kern="1200" cap="all" baseline="0" dirty="0">
                          <a:solidFill>
                            <a:schemeClr val="tx1"/>
                          </a:solidFill>
                          <a:latin typeface="+mn-lt"/>
                          <a:ea typeface="+mn-ea"/>
                          <a:cs typeface="+mn-cs"/>
                        </a:rPr>
                        <a:t>95 / 95 / 95</a:t>
                      </a:r>
                    </a:p>
                  </a:txBody>
                  <a:tcPr marL="63305" marR="63305" marT="66040" marB="66040" anchor="ctr">
                    <a:solidFill>
                      <a:schemeClr val="bg1"/>
                    </a:solidFill>
                  </a:tcPr>
                </a:tc>
                <a:tc>
                  <a:txBody>
                    <a:bodyPr/>
                    <a:lstStyle/>
                    <a:p>
                      <a:pPr algn="ctr"/>
                      <a:r>
                        <a:rPr lang="fr-FR" sz="1400" kern="1200" cap="none" baseline="0" dirty="0">
                          <a:solidFill>
                            <a:schemeClr val="tx1"/>
                          </a:solidFill>
                          <a:latin typeface="+mn-lt"/>
                          <a:ea typeface="+mn-ea"/>
                          <a:cs typeface="+mn-cs"/>
                        </a:rPr>
                        <a:t>12</a:t>
                      </a:r>
                    </a:p>
                  </a:txBody>
                  <a:tcPr marL="63305" marR="63305" marT="66040" marB="66040" anchor="ctr">
                    <a:solidFill>
                      <a:schemeClr val="bg1"/>
                    </a:solidFill>
                  </a:tcPr>
                </a:tc>
                <a:tc>
                  <a:txBody>
                    <a:bodyPr/>
                    <a:lstStyle/>
                    <a:p>
                      <a:pPr algn="ctr"/>
                      <a:r>
                        <a:rPr lang="fr-FR" sz="1400" kern="1200" cap="none" baseline="0" dirty="0">
                          <a:solidFill>
                            <a:schemeClr val="tx1"/>
                          </a:solidFill>
                          <a:latin typeface="+mn-lt"/>
                          <a:ea typeface="+mn-ea"/>
                          <a:cs typeface="+mn-cs"/>
                        </a:rPr>
                        <a:t>Normal</a:t>
                      </a:r>
                    </a:p>
                  </a:txBody>
                  <a:tcPr marL="63305" marR="63305" marT="66040" marB="66040" anchor="ctr">
                    <a:solidFill>
                      <a:schemeClr val="bg1"/>
                    </a:solidFill>
                  </a:tcPr>
                </a:tc>
                <a:tc>
                  <a:txBody>
                    <a:bodyPr/>
                    <a:lstStyle/>
                    <a:p>
                      <a:pPr marL="0" indent="0" algn="ctr">
                        <a:buFont typeface="Tahoma" panose="020B0604030504040204" pitchFamily="34" charset="0"/>
                        <a:buNone/>
                      </a:pPr>
                      <a:r>
                        <a:rPr lang="fr-FR" sz="1400" kern="1200" cap="none" baseline="0" dirty="0">
                          <a:solidFill>
                            <a:schemeClr val="tx1"/>
                          </a:solidFill>
                          <a:latin typeface="+mn-lt"/>
                          <a:ea typeface="+mn-ea"/>
                          <a:cs typeface="+mn-cs"/>
                        </a:rPr>
                        <a:t>Font Tahoma </a:t>
                      </a:r>
                      <a:br>
                        <a:rPr lang="fr-FR" sz="1400" kern="1200" cap="none" baseline="0" dirty="0">
                          <a:solidFill>
                            <a:schemeClr val="tx1"/>
                          </a:solidFill>
                          <a:latin typeface="+mn-lt"/>
                          <a:ea typeface="+mn-ea"/>
                          <a:cs typeface="+mn-cs"/>
                        </a:rPr>
                      </a:br>
                      <a:r>
                        <a:rPr lang="fr-FR" sz="1400" kern="1200" cap="none" baseline="0" dirty="0">
                          <a:solidFill>
                            <a:schemeClr val="tx1"/>
                          </a:solidFill>
                          <a:latin typeface="+mn-lt"/>
                          <a:ea typeface="+mn-ea"/>
                          <a:cs typeface="+mn-cs"/>
                        </a:rPr>
                        <a:t>code 203A</a:t>
                      </a: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Retrait avant texte </a:t>
                      </a:r>
                      <a:r>
                        <a:rPr lang="fr-FR" sz="1400" kern="1200" baseline="0" dirty="0">
                          <a:solidFill>
                            <a:schemeClr val="tx1"/>
                          </a:solidFill>
                          <a:latin typeface="+mn-lt"/>
                          <a:ea typeface="+mn-ea"/>
                          <a:cs typeface="+mn-cs"/>
                        </a:rPr>
                        <a:t>= 1,8 cm</a:t>
                      </a:r>
                      <a:endParaRPr lang="fr-FR" sz="1400" kern="1200" dirty="0">
                        <a:solidFill>
                          <a:schemeClr val="tx1"/>
                        </a:solidFill>
                        <a:latin typeface="+mn-lt"/>
                        <a:ea typeface="+mn-ea"/>
                        <a:cs typeface="+mn-cs"/>
                      </a:endParaRP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6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latin typeface="+mn-lt"/>
                          <a:ea typeface="+mn-ea"/>
                          <a:cs typeface="+mn-cs"/>
                        </a:rPr>
                        <a:t>interligne simple</a:t>
                      </a:r>
                    </a:p>
                  </a:txBody>
                  <a:tcPr marL="63305" marR="63305" marT="66040" marB="66040" anchor="ctr">
                    <a:solidFill>
                      <a:schemeClr val="bg1"/>
                    </a:solidFill>
                  </a:tcPr>
                </a:tc>
                <a:extLst>
                  <a:ext uri="{0D108BD9-81ED-4DB2-BD59-A6C34878D82A}">
                    <a16:rowId xmlns:a16="http://schemas.microsoft.com/office/drawing/2014/main" val="10006"/>
                  </a:ext>
                </a:extLst>
              </a:tr>
              <a:tr h="1012613">
                <a:tc>
                  <a:txBody>
                    <a:bodyPr/>
                    <a:lstStyle/>
                    <a:p>
                      <a:pPr marL="171450" indent="-171450">
                        <a:buClr>
                          <a:schemeClr val="bg2"/>
                        </a:buClr>
                        <a:buFont typeface="Tahoma" panose="020B0604030504040204" pitchFamily="34" charset="0"/>
                        <a:buChar char="»"/>
                      </a:pPr>
                      <a:r>
                        <a:rPr lang="fr-FR" sz="1400" kern="1200" dirty="0">
                          <a:solidFill>
                            <a:schemeClr val="tx1"/>
                          </a:solidFill>
                          <a:latin typeface="+mn-lt"/>
                          <a:ea typeface="+mn-ea"/>
                          <a:cs typeface="+mn-cs"/>
                        </a:rPr>
                        <a:t>Niveau 5</a:t>
                      </a:r>
                    </a:p>
                  </a:txBody>
                  <a:tcPr marL="63305" marR="63305" marT="66040" marB="66040" anchor="ctr">
                    <a:solidFill>
                      <a:schemeClr val="bg1"/>
                    </a:solidFill>
                  </a:tcPr>
                </a:tc>
                <a:tc>
                  <a:txBody>
                    <a:bodyPr/>
                    <a:lstStyle/>
                    <a:p>
                      <a:pPr algn="ctr"/>
                      <a:r>
                        <a:rPr lang="fr-FR" sz="1400" kern="1200" dirty="0">
                          <a:solidFill>
                            <a:schemeClr val="tx1"/>
                          </a:solidFill>
                          <a:latin typeface="+mn-lt"/>
                          <a:ea typeface="+mn-ea"/>
                          <a:cs typeface="+mn-cs"/>
                        </a:rPr>
                        <a:t>Tahoma body</a:t>
                      </a:r>
                    </a:p>
                  </a:txBody>
                  <a:tcPr marL="63305" marR="63305" marT="66040" marB="66040" anchor="ctr">
                    <a:solidFill>
                      <a:schemeClr val="bg1"/>
                    </a:solidFill>
                  </a:tcPr>
                </a:tc>
                <a:tc>
                  <a:txBody>
                    <a:bodyPr/>
                    <a:lstStyle/>
                    <a:p>
                      <a:pPr algn="ctr"/>
                      <a:r>
                        <a:rPr lang="fr-FR" sz="1400" i="0" kern="1200" cap="all" baseline="0" dirty="0">
                          <a:solidFill>
                            <a:schemeClr val="tx1"/>
                          </a:solidFill>
                          <a:latin typeface="+mn-lt"/>
                          <a:ea typeface="+mn-ea"/>
                          <a:cs typeface="+mn-cs"/>
                        </a:rPr>
                        <a:t>95 / 95 / 95</a:t>
                      </a:r>
                    </a:p>
                  </a:txBody>
                  <a:tcPr marL="63305" marR="63305" marT="66040" marB="66040" anchor="ctr">
                    <a:solidFill>
                      <a:schemeClr val="bg1"/>
                    </a:solidFill>
                  </a:tcPr>
                </a:tc>
                <a:tc>
                  <a:txBody>
                    <a:bodyPr/>
                    <a:lstStyle/>
                    <a:p>
                      <a:pPr algn="ctr"/>
                      <a:r>
                        <a:rPr lang="fr-FR" sz="1400" kern="1200" dirty="0">
                          <a:solidFill>
                            <a:schemeClr val="tx1"/>
                          </a:solidFill>
                          <a:latin typeface="+mn-lt"/>
                          <a:ea typeface="+mn-ea"/>
                          <a:cs typeface="+mn-cs"/>
                        </a:rPr>
                        <a:t>10</a:t>
                      </a:r>
                    </a:p>
                  </a:txBody>
                  <a:tcPr marL="63305" marR="63305" marT="66040" marB="66040" anchor="ctr">
                    <a:solidFill>
                      <a:schemeClr val="bg1"/>
                    </a:solidFill>
                  </a:tcPr>
                </a:tc>
                <a:tc>
                  <a:txBody>
                    <a:bodyPr/>
                    <a:lstStyle/>
                    <a:p>
                      <a:pPr algn="ctr"/>
                      <a:r>
                        <a:rPr lang="fr-FR" sz="1400" kern="1200" dirty="0">
                          <a:solidFill>
                            <a:schemeClr val="tx1"/>
                          </a:solidFill>
                          <a:latin typeface="+mn-lt"/>
                          <a:ea typeface="+mn-ea"/>
                          <a:cs typeface="+mn-cs"/>
                        </a:rPr>
                        <a:t>Normal</a:t>
                      </a:r>
                    </a:p>
                  </a:txBody>
                  <a:tcPr marL="63305" marR="63305" marT="66040" marB="6604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latin typeface="+mn-lt"/>
                          <a:ea typeface="+mn-ea"/>
                          <a:cs typeface="+mn-cs"/>
                        </a:rPr>
                        <a:t>Font </a:t>
                      </a:r>
                      <a:r>
                        <a:rPr lang="fr-FR" sz="1400" kern="1200" dirty="0" err="1">
                          <a:solidFill>
                            <a:schemeClr val="tx1"/>
                          </a:solidFill>
                          <a:latin typeface="+mn-lt"/>
                          <a:ea typeface="+mn-ea"/>
                          <a:cs typeface="+mn-cs"/>
                        </a:rPr>
                        <a:t>Tahoma</a:t>
                      </a:r>
                      <a:br>
                        <a:rPr lang="fr-FR" sz="1400" kern="1200" dirty="0">
                          <a:solidFill>
                            <a:schemeClr val="tx1"/>
                          </a:solidFill>
                          <a:latin typeface="+mn-lt"/>
                          <a:ea typeface="+mn-ea"/>
                          <a:cs typeface="+mn-cs"/>
                        </a:rPr>
                      </a:br>
                      <a:r>
                        <a:rPr lang="fr-FR" sz="1400" kern="1200" dirty="0">
                          <a:solidFill>
                            <a:schemeClr val="tx1"/>
                          </a:solidFill>
                          <a:latin typeface="+mn-lt"/>
                          <a:ea typeface="+mn-ea"/>
                          <a:cs typeface="+mn-cs"/>
                        </a:rPr>
                        <a:t>code 00BB</a:t>
                      </a:r>
                    </a:p>
                    <a:p>
                      <a:pPr algn="ctr"/>
                      <a:endParaRPr lang="fr-FR" sz="1400" kern="1200" dirty="0">
                        <a:solidFill>
                          <a:schemeClr val="tx1"/>
                        </a:solidFill>
                        <a:latin typeface="+mn-lt"/>
                        <a:ea typeface="+mn-ea"/>
                        <a:cs typeface="+mn-cs"/>
                      </a:endParaRP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Retrait avant texte </a:t>
                      </a:r>
                      <a:r>
                        <a:rPr lang="fr-FR" sz="1400" kern="1200" baseline="0" dirty="0">
                          <a:solidFill>
                            <a:schemeClr val="tx1"/>
                          </a:solidFill>
                          <a:latin typeface="+mn-lt"/>
                          <a:ea typeface="+mn-ea"/>
                          <a:cs typeface="+mn-cs"/>
                        </a:rPr>
                        <a:t>= 2,5 cm</a:t>
                      </a:r>
                      <a:endParaRPr lang="fr-FR" sz="1400" kern="1200" dirty="0">
                        <a:solidFill>
                          <a:schemeClr val="tx1"/>
                        </a:solidFill>
                        <a:latin typeface="+mn-lt"/>
                        <a:ea typeface="+mn-ea"/>
                        <a:cs typeface="+mn-cs"/>
                      </a:endParaRPr>
                    </a:p>
                  </a:txBody>
                  <a:tcPr marL="63305" marR="63305" marT="66040" marB="66040" anchor="ctr">
                    <a:solidFill>
                      <a:schemeClr val="bg1"/>
                    </a:solidFill>
                  </a:tcPr>
                </a:tc>
                <a:tc>
                  <a:txBody>
                    <a:bodyPr/>
                    <a:lstStyle/>
                    <a:p>
                      <a:r>
                        <a:rPr lang="fr-FR" sz="1400" kern="1200" dirty="0">
                          <a:solidFill>
                            <a:schemeClr val="tx1"/>
                          </a:solidFill>
                          <a:latin typeface="+mn-lt"/>
                          <a:ea typeface="+mn-ea"/>
                          <a:cs typeface="+mn-cs"/>
                        </a:rPr>
                        <a:t>5 pt</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latin typeface="+mn-lt"/>
                          <a:ea typeface="+mn-ea"/>
                          <a:cs typeface="+mn-cs"/>
                        </a:rPr>
                        <a:t>interligne simple</a:t>
                      </a:r>
                    </a:p>
                  </a:txBody>
                  <a:tcPr marL="63305" marR="63305" marT="66040" marB="66040" anchor="ctr">
                    <a:solidFill>
                      <a:schemeClr val="bg1"/>
                    </a:solidFill>
                  </a:tcPr>
                </a:tc>
                <a:extLst>
                  <a:ext uri="{0D108BD9-81ED-4DB2-BD59-A6C34878D82A}">
                    <a16:rowId xmlns:a16="http://schemas.microsoft.com/office/drawing/2014/main" val="10007"/>
                  </a:ext>
                </a:extLst>
              </a:tr>
            </a:tbl>
          </a:graphicData>
        </a:graphic>
      </p:graphicFrame>
      <p:sp>
        <p:nvSpPr>
          <p:cNvPr id="6" name="Rectangle 5"/>
          <p:cNvSpPr/>
          <p:nvPr/>
        </p:nvSpPr>
        <p:spPr>
          <a:xfrm>
            <a:off x="3329298" y="584518"/>
            <a:ext cx="3285315" cy="1560172"/>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998" tIns="33499" rIns="66998" bIns="33499" numCol="1" spcCol="0" rtlCol="0" fromWordArt="0" anchor="ctr" anchorCtr="0" forceAA="0" compatLnSpc="1">
            <a:prstTxWarp prst="textNoShape">
              <a:avLst/>
            </a:prstTxWarp>
            <a:noAutofit/>
          </a:bodyPr>
          <a:lstStyle/>
          <a:p>
            <a:pPr algn="r"/>
            <a:r>
              <a:rPr lang="fr-FR" sz="1026" b="1" dirty="0" err="1">
                <a:solidFill>
                  <a:schemeClr val="bg2"/>
                </a:solidFill>
              </a:rPr>
              <a:t>Remaining</a:t>
            </a:r>
            <a:r>
              <a:rPr lang="fr-FR" sz="1026" b="1" dirty="0">
                <a:solidFill>
                  <a:schemeClr val="bg2"/>
                </a:solidFill>
              </a:rPr>
              <a:t> bug</a:t>
            </a:r>
            <a:endParaRPr lang="fr-FR" sz="1026" dirty="0">
              <a:solidFill>
                <a:schemeClr val="bg2"/>
              </a:solidFill>
            </a:endParaRPr>
          </a:p>
          <a:p>
            <a:pPr algn="r"/>
            <a:r>
              <a:rPr lang="fr-FR" sz="1026" dirty="0">
                <a:solidFill>
                  <a:schemeClr val="bg2"/>
                </a:solidFill>
              </a:rPr>
              <a:t>La Police</a:t>
            </a:r>
            <a:r>
              <a:rPr lang="fr-FR" sz="1026" baseline="0" dirty="0">
                <a:solidFill>
                  <a:schemeClr val="bg2"/>
                </a:solidFill>
              </a:rPr>
              <a:t> </a:t>
            </a:r>
            <a:r>
              <a:rPr lang="fr-FR" sz="1026" baseline="0" dirty="0" err="1">
                <a:solidFill>
                  <a:schemeClr val="bg2"/>
                </a:solidFill>
              </a:rPr>
              <a:t>Tahoma</a:t>
            </a:r>
            <a:r>
              <a:rPr lang="fr-FR" sz="1026" baseline="0" dirty="0">
                <a:solidFill>
                  <a:schemeClr val="bg2"/>
                </a:solidFill>
              </a:rPr>
              <a:t> italique ne passe pas à l’impression depuis un document </a:t>
            </a:r>
            <a:r>
              <a:rPr lang="fr-FR" sz="1026" baseline="0" dirty="0" err="1">
                <a:solidFill>
                  <a:schemeClr val="bg2"/>
                </a:solidFill>
              </a:rPr>
              <a:t>pdf</a:t>
            </a:r>
            <a:r>
              <a:rPr lang="fr-FR" sz="1026" baseline="0" dirty="0">
                <a:solidFill>
                  <a:schemeClr val="bg2"/>
                </a:solidFill>
              </a:rPr>
              <a:t> généré directement par PPT. </a:t>
            </a:r>
          </a:p>
          <a:p>
            <a:pPr algn="r"/>
            <a:r>
              <a:rPr lang="fr-FR" sz="1026" b="1" baseline="0" dirty="0">
                <a:solidFill>
                  <a:schemeClr val="bg2"/>
                </a:solidFill>
              </a:rPr>
              <a:t>Passer par une imprimante </a:t>
            </a:r>
            <a:r>
              <a:rPr lang="fr-FR" sz="1026" b="1" baseline="0" dirty="0" err="1">
                <a:solidFill>
                  <a:schemeClr val="bg2"/>
                </a:solidFill>
              </a:rPr>
              <a:t>Pdf</a:t>
            </a:r>
            <a:r>
              <a:rPr lang="fr-FR" sz="1026" b="1" baseline="0" dirty="0">
                <a:solidFill>
                  <a:schemeClr val="bg2"/>
                </a:solidFill>
              </a:rPr>
              <a:t> type </a:t>
            </a:r>
            <a:r>
              <a:rPr lang="fr-FR" sz="1026" b="1" baseline="0" dirty="0" err="1">
                <a:solidFill>
                  <a:schemeClr val="bg2"/>
                </a:solidFill>
              </a:rPr>
              <a:t>Pdf</a:t>
            </a:r>
            <a:r>
              <a:rPr lang="fr-FR" sz="1026" b="1" baseline="0" dirty="0">
                <a:solidFill>
                  <a:schemeClr val="bg2"/>
                </a:solidFill>
              </a:rPr>
              <a:t> Creator.</a:t>
            </a:r>
            <a:endParaRPr lang="fr-FR" sz="1026" b="1" dirty="0">
              <a:solidFill>
                <a:schemeClr val="bg2"/>
              </a:solidFill>
            </a:endParaRPr>
          </a:p>
        </p:txBody>
      </p:sp>
      <p:graphicFrame>
        <p:nvGraphicFramePr>
          <p:cNvPr id="7" name="Inhaltsplatzhalter 3"/>
          <p:cNvGraphicFramePr>
            <a:graphicFrameLocks/>
          </p:cNvGraphicFramePr>
          <p:nvPr>
            <p:extLst>
              <p:ext uri="{D42A27DB-BD31-4B8C-83A1-F6EECF244321}">
                <p14:modId xmlns:p14="http://schemas.microsoft.com/office/powerpoint/2010/main" val="128400766"/>
              </p:ext>
            </p:extLst>
          </p:nvPr>
        </p:nvGraphicFramePr>
        <p:xfrm>
          <a:off x="251357" y="2124368"/>
          <a:ext cx="6390076" cy="2362123"/>
        </p:xfrm>
        <a:graphic>
          <a:graphicData uri="http://schemas.openxmlformats.org/drawingml/2006/table">
            <a:tbl>
              <a:tblPr bandRow="1">
                <a:tableStyleId>{5C22544A-7EE6-4342-B048-85BDC9FD1C3A}</a:tableStyleId>
              </a:tblPr>
              <a:tblGrid>
                <a:gridCol w="639008">
                  <a:extLst>
                    <a:ext uri="{9D8B030D-6E8A-4147-A177-3AD203B41FA5}">
                      <a16:colId xmlns:a16="http://schemas.microsoft.com/office/drawing/2014/main" val="20000"/>
                    </a:ext>
                  </a:extLst>
                </a:gridCol>
                <a:gridCol w="639008">
                  <a:extLst>
                    <a:ext uri="{9D8B030D-6E8A-4147-A177-3AD203B41FA5}">
                      <a16:colId xmlns:a16="http://schemas.microsoft.com/office/drawing/2014/main" val="20001"/>
                    </a:ext>
                  </a:extLst>
                </a:gridCol>
                <a:gridCol w="639008">
                  <a:extLst>
                    <a:ext uri="{9D8B030D-6E8A-4147-A177-3AD203B41FA5}">
                      <a16:colId xmlns:a16="http://schemas.microsoft.com/office/drawing/2014/main" val="20002"/>
                    </a:ext>
                  </a:extLst>
                </a:gridCol>
                <a:gridCol w="639008">
                  <a:extLst>
                    <a:ext uri="{9D8B030D-6E8A-4147-A177-3AD203B41FA5}">
                      <a16:colId xmlns:a16="http://schemas.microsoft.com/office/drawing/2014/main" val="20003"/>
                    </a:ext>
                  </a:extLst>
                </a:gridCol>
                <a:gridCol w="639008">
                  <a:extLst>
                    <a:ext uri="{9D8B030D-6E8A-4147-A177-3AD203B41FA5}">
                      <a16:colId xmlns:a16="http://schemas.microsoft.com/office/drawing/2014/main" val="20004"/>
                    </a:ext>
                  </a:extLst>
                </a:gridCol>
                <a:gridCol w="639008">
                  <a:extLst>
                    <a:ext uri="{9D8B030D-6E8A-4147-A177-3AD203B41FA5}">
                      <a16:colId xmlns:a16="http://schemas.microsoft.com/office/drawing/2014/main" val="20005"/>
                    </a:ext>
                  </a:extLst>
                </a:gridCol>
                <a:gridCol w="639008">
                  <a:extLst>
                    <a:ext uri="{9D8B030D-6E8A-4147-A177-3AD203B41FA5}">
                      <a16:colId xmlns:a16="http://schemas.microsoft.com/office/drawing/2014/main" val="20006"/>
                    </a:ext>
                  </a:extLst>
                </a:gridCol>
                <a:gridCol w="639008">
                  <a:extLst>
                    <a:ext uri="{9D8B030D-6E8A-4147-A177-3AD203B41FA5}">
                      <a16:colId xmlns:a16="http://schemas.microsoft.com/office/drawing/2014/main" val="20007"/>
                    </a:ext>
                  </a:extLst>
                </a:gridCol>
                <a:gridCol w="639008">
                  <a:extLst>
                    <a:ext uri="{9D8B030D-6E8A-4147-A177-3AD203B41FA5}">
                      <a16:colId xmlns:a16="http://schemas.microsoft.com/office/drawing/2014/main" val="20008"/>
                    </a:ext>
                  </a:extLst>
                </a:gridCol>
                <a:gridCol w="639008">
                  <a:extLst>
                    <a:ext uri="{9D8B030D-6E8A-4147-A177-3AD203B41FA5}">
                      <a16:colId xmlns:a16="http://schemas.microsoft.com/office/drawing/2014/main" val="20009"/>
                    </a:ext>
                  </a:extLst>
                </a:gridCol>
              </a:tblGrid>
              <a:tr h="442985">
                <a:tc gridSpan="10">
                  <a:txBody>
                    <a:bodyPr/>
                    <a:lstStyle/>
                    <a:p>
                      <a:pPr marL="0" marR="0" lvl="0" indent="0" algn="l" defTabSz="914400" rtl="0" eaLnBrk="1" fontAlgn="auto" latinLnBrk="0" hangingPunct="1">
                        <a:lnSpc>
                          <a:spcPct val="100000"/>
                        </a:lnSpc>
                        <a:spcBef>
                          <a:spcPts val="400"/>
                        </a:spcBef>
                        <a:spcAft>
                          <a:spcPts val="400"/>
                        </a:spcAft>
                        <a:buClrTx/>
                        <a:buSzTx/>
                        <a:buFont typeface="Arial" pitchFamily="34" charset="0"/>
                        <a:buNone/>
                        <a:tabLst/>
                        <a:defRPr/>
                      </a:pPr>
                      <a:r>
                        <a:rPr lang="fr-FR" sz="1300" b="1" kern="1200" noProof="0" dirty="0">
                          <a:solidFill>
                            <a:schemeClr val="bg2"/>
                          </a:solidFill>
                          <a:latin typeface="+mn-lt"/>
                          <a:ea typeface="+mn-ea"/>
                          <a:cs typeface="+mn-cs"/>
                        </a:rPr>
                        <a:t>Color scheme</a:t>
                      </a:r>
                    </a:p>
                  </a:txBody>
                  <a:tcPr marL="49846" marR="0" marT="104000" marB="104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dirty="0">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dirty="0">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dirty="0">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dirty="0">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dirty="0">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dirty="0">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dirty="0">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dirty="0">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400"/>
                        </a:spcBef>
                        <a:spcAft>
                          <a:spcPts val="400"/>
                        </a:spcAft>
                        <a:buClrTx/>
                        <a:buSzTx/>
                        <a:buFont typeface="Arial" pitchFamily="34" charset="0"/>
                        <a:buNone/>
                        <a:tabLst/>
                        <a:defRPr/>
                      </a:pPr>
                      <a:endParaRPr lang="de-DE" sz="800" b="0" i="1" u="none" dirty="0">
                        <a:solidFill>
                          <a:schemeClr val="tx1"/>
                        </a:solidFill>
                        <a:latin typeface="Arial" pitchFamily="34" charset="0"/>
                        <a:cs typeface="Arial" pitchFamily="34" charset="0"/>
                      </a:endParaRPr>
                    </a:p>
                  </a:txBody>
                  <a:tcPr marL="72000" marR="108000" marT="72000" marB="72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02120">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1300" b="0" i="0" u="none" noProof="0" dirty="0">
                          <a:solidFill>
                            <a:schemeClr val="bg2"/>
                          </a:solidFill>
                          <a:latin typeface="+mn-lt"/>
                          <a:cs typeface="Arial" pitchFamily="34" charset="0"/>
                        </a:rPr>
                        <a:t>Background 1</a:t>
                      </a:r>
                    </a:p>
                  </a:txBody>
                  <a:tcPr marL="49846" marR="0"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1300" b="0" i="0" u="none" noProof="0" dirty="0">
                          <a:solidFill>
                            <a:schemeClr val="bg2"/>
                          </a:solidFill>
                          <a:latin typeface="+mn-lt"/>
                          <a:cs typeface="Arial" pitchFamily="34" charset="0"/>
                        </a:rPr>
                        <a:t>Text 1</a:t>
                      </a:r>
                    </a:p>
                  </a:txBody>
                  <a:tcPr marL="49846" marR="74768"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1300" b="0" i="0" u="none" noProof="0" dirty="0">
                          <a:solidFill>
                            <a:schemeClr val="bg2"/>
                          </a:solidFill>
                          <a:latin typeface="+mn-lt"/>
                          <a:cs typeface="Arial" pitchFamily="34" charset="0"/>
                        </a:rPr>
                        <a:t>Background 2</a:t>
                      </a:r>
                    </a:p>
                  </a:txBody>
                  <a:tcPr marL="49846" marR="74768"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1300" b="0" i="0" u="none" noProof="0" dirty="0">
                          <a:solidFill>
                            <a:schemeClr val="bg2"/>
                          </a:solidFill>
                          <a:latin typeface="+mn-lt"/>
                          <a:cs typeface="Arial" pitchFamily="34" charset="0"/>
                        </a:rPr>
                        <a:t>Text 2</a:t>
                      </a:r>
                    </a:p>
                  </a:txBody>
                  <a:tcPr marL="49846" marR="74768"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1300" b="0" i="0" u="none" noProof="0" dirty="0">
                          <a:solidFill>
                            <a:schemeClr val="bg2"/>
                          </a:solidFill>
                          <a:latin typeface="+mn-lt"/>
                          <a:cs typeface="Arial" pitchFamily="34" charset="0"/>
                        </a:rPr>
                        <a:t>Accent 1</a:t>
                      </a:r>
                    </a:p>
                  </a:txBody>
                  <a:tcPr marL="49846" marR="74768"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1300" b="0" i="0" u="none" noProof="0" dirty="0">
                          <a:solidFill>
                            <a:schemeClr val="bg2"/>
                          </a:solidFill>
                          <a:latin typeface="+mn-lt"/>
                          <a:cs typeface="Arial" pitchFamily="34" charset="0"/>
                        </a:rPr>
                        <a:t>Accent 2</a:t>
                      </a:r>
                    </a:p>
                  </a:txBody>
                  <a:tcPr marL="49846" marR="74768"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1300" b="0" i="0" u="none" noProof="0" dirty="0">
                          <a:solidFill>
                            <a:schemeClr val="bg2"/>
                          </a:solidFill>
                          <a:latin typeface="+mn-lt"/>
                          <a:cs typeface="Arial" pitchFamily="34" charset="0"/>
                        </a:rPr>
                        <a:t>Accent 3</a:t>
                      </a:r>
                    </a:p>
                  </a:txBody>
                  <a:tcPr marL="49846" marR="74768"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1300" b="0" i="0" u="none" noProof="0" dirty="0">
                          <a:solidFill>
                            <a:schemeClr val="bg2"/>
                          </a:solidFill>
                          <a:latin typeface="+mn-lt"/>
                          <a:cs typeface="Arial" pitchFamily="34" charset="0"/>
                        </a:rPr>
                        <a:t>Accent 4</a:t>
                      </a:r>
                    </a:p>
                  </a:txBody>
                  <a:tcPr marL="49846" marR="74768"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1300" b="0" i="0" u="none" noProof="0" dirty="0">
                          <a:solidFill>
                            <a:schemeClr val="bg2"/>
                          </a:solidFill>
                          <a:latin typeface="+mn-lt"/>
                          <a:cs typeface="Arial" pitchFamily="34" charset="0"/>
                        </a:rPr>
                        <a:t>Accent 5</a:t>
                      </a:r>
                    </a:p>
                  </a:txBody>
                  <a:tcPr marL="49846" marR="74768"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400"/>
                        </a:spcBef>
                        <a:spcAft>
                          <a:spcPts val="400"/>
                        </a:spcAft>
                        <a:buClrTx/>
                        <a:buSzTx/>
                        <a:buFont typeface="Arial" pitchFamily="34" charset="0"/>
                        <a:buNone/>
                        <a:tabLst/>
                        <a:defRPr/>
                      </a:pPr>
                      <a:r>
                        <a:rPr lang="fr-FR" sz="1300" b="0" i="0" u="none" noProof="0" dirty="0">
                          <a:solidFill>
                            <a:schemeClr val="bg2"/>
                          </a:solidFill>
                          <a:latin typeface="+mn-lt"/>
                          <a:cs typeface="Arial" pitchFamily="34" charset="0"/>
                        </a:rPr>
                        <a:t>Accent 6</a:t>
                      </a:r>
                    </a:p>
                  </a:txBody>
                  <a:tcPr marL="49846" marR="74768"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81458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400" i="1" u="none" noProof="0" dirty="0">
                        <a:solidFill>
                          <a:schemeClr val="tx1"/>
                        </a:solidFill>
                        <a:latin typeface="+mn-lt"/>
                        <a:cs typeface="Arial" pitchFamily="34" charset="0"/>
                      </a:endParaRPr>
                    </a:p>
                  </a:txBody>
                  <a:tcPr marL="49846" marR="0" marT="104000" marB="10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400" i="1" u="none" noProof="0" dirty="0">
                        <a:solidFill>
                          <a:schemeClr val="tx1"/>
                        </a:solidFill>
                        <a:latin typeface="+mn-lt"/>
                        <a:cs typeface="Arial" pitchFamily="34" charset="0"/>
                      </a:endParaRPr>
                    </a:p>
                  </a:txBody>
                  <a:tcPr marL="49846" marR="74768" marT="104000" marB="10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F5F5F"/>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400" i="1" u="none" noProof="0" dirty="0">
                        <a:solidFill>
                          <a:schemeClr val="tx1"/>
                        </a:solidFill>
                        <a:latin typeface="+mn-lt"/>
                        <a:cs typeface="Arial" pitchFamily="34" charset="0"/>
                      </a:endParaRPr>
                    </a:p>
                  </a:txBody>
                  <a:tcPr marL="49846" marR="74768" marT="104000" marB="10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400" i="1" u="none" noProof="0" dirty="0">
                        <a:solidFill>
                          <a:schemeClr val="tx1"/>
                        </a:solidFill>
                        <a:latin typeface="+mn-lt"/>
                        <a:cs typeface="Arial" pitchFamily="34" charset="0"/>
                      </a:endParaRPr>
                    </a:p>
                  </a:txBody>
                  <a:tcPr marL="49846" marR="74768" marT="104000" marB="10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400" i="1" u="none" noProof="0" dirty="0">
                        <a:solidFill>
                          <a:schemeClr val="tx1"/>
                        </a:solidFill>
                        <a:latin typeface="+mn-lt"/>
                        <a:cs typeface="Arial" pitchFamily="34" charset="0"/>
                      </a:endParaRPr>
                    </a:p>
                  </a:txBody>
                  <a:tcPr marL="49846" marR="74768" marT="104000" marB="10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400" i="1" u="none" noProof="0" dirty="0">
                        <a:solidFill>
                          <a:schemeClr val="tx1"/>
                        </a:solidFill>
                        <a:latin typeface="+mn-lt"/>
                        <a:cs typeface="Arial" pitchFamily="34" charset="0"/>
                      </a:endParaRPr>
                    </a:p>
                  </a:txBody>
                  <a:tcPr marL="49846" marR="74768" marT="104000" marB="10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400" i="1" u="none" noProof="0" dirty="0">
                        <a:solidFill>
                          <a:schemeClr val="tx1"/>
                        </a:solidFill>
                        <a:latin typeface="+mn-lt"/>
                        <a:cs typeface="Arial" pitchFamily="34" charset="0"/>
                      </a:endParaRPr>
                    </a:p>
                  </a:txBody>
                  <a:tcPr marL="49846" marR="74768" marT="104000" marB="10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400" i="1" u="none" noProof="0" dirty="0">
                        <a:solidFill>
                          <a:schemeClr val="tx1"/>
                        </a:solidFill>
                        <a:latin typeface="+mn-lt"/>
                        <a:cs typeface="Arial" pitchFamily="34" charset="0"/>
                      </a:endParaRPr>
                    </a:p>
                  </a:txBody>
                  <a:tcPr marL="49846" marR="74768" marT="104000" marB="10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400" i="1" u="none" noProof="0" dirty="0">
                        <a:solidFill>
                          <a:schemeClr val="tx1"/>
                        </a:solidFill>
                        <a:latin typeface="+mn-lt"/>
                        <a:cs typeface="Arial" pitchFamily="34" charset="0"/>
                      </a:endParaRPr>
                    </a:p>
                  </a:txBody>
                  <a:tcPr marL="49846" marR="74768" marT="104000" marB="10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400" i="1" u="none" noProof="0" dirty="0">
                        <a:solidFill>
                          <a:schemeClr val="tx1"/>
                        </a:solidFill>
                        <a:latin typeface="+mn-lt"/>
                        <a:cs typeface="Arial" pitchFamily="34" charset="0"/>
                      </a:endParaRPr>
                    </a:p>
                  </a:txBody>
                  <a:tcPr marL="49846" marR="74768" marT="104000" marB="10400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802431">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255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255</a:t>
                      </a:r>
                      <a:br>
                        <a:rPr lang="fr-FR" sz="1400" i="0" u="none" noProof="0" dirty="0">
                          <a:solidFill>
                            <a:srgbClr val="000000"/>
                          </a:solidFill>
                          <a:latin typeface="+mn-lt"/>
                          <a:cs typeface="Arial" pitchFamily="34" charset="0"/>
                        </a:rPr>
                      </a:br>
                      <a:r>
                        <a:rPr lang="fr-FR" sz="1400" i="0" u="none" noProof="0" dirty="0">
                          <a:solidFill>
                            <a:srgbClr val="000000"/>
                          </a:solidFill>
                          <a:latin typeface="+mn-lt"/>
                          <a:cs typeface="Arial" pitchFamily="34" charset="0"/>
                        </a:rPr>
                        <a:t>255</a:t>
                      </a:r>
                    </a:p>
                  </a:txBody>
                  <a:tcPr marL="49846" marR="49846"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95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95</a:t>
                      </a:r>
                    </a:p>
                  </a:txBody>
                  <a:tcPr marL="49846" marR="49846"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48</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120</a:t>
                      </a:r>
                    </a:p>
                  </a:txBody>
                  <a:tcPr marL="49846" marR="49846"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244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243</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240</a:t>
                      </a:r>
                    </a:p>
                  </a:txBody>
                  <a:tcPr marL="49846" marR="49846"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140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155</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156</a:t>
                      </a:r>
                    </a:p>
                  </a:txBody>
                  <a:tcPr marL="49846" marR="49846"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202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197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184</a:t>
                      </a:r>
                    </a:p>
                  </a:txBody>
                  <a:tcPr marL="49846" marR="49846"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102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126</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118</a:t>
                      </a:r>
                    </a:p>
                  </a:txBody>
                  <a:tcPr marL="49846" marR="49846"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147</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132</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129</a:t>
                      </a:r>
                    </a:p>
                  </a:txBody>
                  <a:tcPr marL="49846" marR="49846"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4</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139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154</a:t>
                      </a:r>
                    </a:p>
                  </a:txBody>
                  <a:tcPr marL="49846" marR="49846"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209</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180</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fr-FR" sz="1400" i="0" u="none" noProof="0" dirty="0">
                          <a:solidFill>
                            <a:srgbClr val="000000"/>
                          </a:solidFill>
                          <a:latin typeface="+mn-lt"/>
                          <a:cs typeface="Arial" pitchFamily="34" charset="0"/>
                        </a:rPr>
                        <a:t>166</a:t>
                      </a:r>
                    </a:p>
                  </a:txBody>
                  <a:tcPr marL="49846" marR="49846" marT="52000" marB="5200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Text Placeholder 8"/>
          <p:cNvSpPr>
            <a:spLocks noGrp="1"/>
          </p:cNvSpPr>
          <p:nvPr>
            <p:ph type="body" sz="quarter" idx="13" hasCustomPrompt="1"/>
          </p:nvPr>
        </p:nvSpPr>
        <p:spPr>
          <a:xfrm>
            <a:off x="239264" y="208454"/>
            <a:ext cx="6380307" cy="376061"/>
          </a:xfrm>
          <a:prstGeom prst="rect">
            <a:avLst/>
          </a:prstGeom>
        </p:spPr>
        <p:txBody>
          <a:bodyPr lIns="108000" tIns="0" rIns="108000" bIns="0" anchor="b"/>
          <a:lstStyle>
            <a:lvl1pPr>
              <a:spcBef>
                <a:spcPts val="0"/>
              </a:spcBef>
              <a:defRPr sz="733" i="0" cap="all" baseline="0">
                <a:solidFill>
                  <a:schemeClr val="accent4"/>
                </a:solidFill>
                <a:latin typeface="+mj-lt"/>
              </a:defRPr>
            </a:lvl1pPr>
            <a:lvl2pPr>
              <a:defRPr sz="733"/>
            </a:lvl2pPr>
          </a:lstStyle>
          <a:p>
            <a:pPr lvl="0"/>
            <a:r>
              <a:rPr lang="fr-FR" noProof="0" dirty="0"/>
              <a:t>How to use the Wavestone </a:t>
            </a:r>
            <a:r>
              <a:rPr lang="fr-FR" noProof="0" dirty="0" err="1"/>
              <a:t>ppt</a:t>
            </a:r>
            <a:r>
              <a:rPr lang="fr-FR" noProof="0" dirty="0"/>
              <a:t> </a:t>
            </a:r>
            <a:r>
              <a:rPr lang="fr-FR" noProof="0" dirty="0" err="1"/>
              <a:t>template</a:t>
            </a:r>
            <a:endParaRPr lang="fr-FR" noProof="0" dirty="0"/>
          </a:p>
        </p:txBody>
      </p:sp>
      <p:grpSp>
        <p:nvGrpSpPr>
          <p:cNvPr id="3" name="Groupe 2"/>
          <p:cNvGrpSpPr/>
          <p:nvPr/>
        </p:nvGrpSpPr>
        <p:grpSpPr>
          <a:xfrm>
            <a:off x="234306" y="1055624"/>
            <a:ext cx="3094992" cy="1089081"/>
            <a:chOff x="338440" y="866281"/>
            <a:chExt cx="4614560" cy="753979"/>
          </a:xfrm>
        </p:grpSpPr>
        <p:sp>
          <p:nvSpPr>
            <p:cNvPr id="11" name="Rectangle 10"/>
            <p:cNvSpPr/>
            <p:nvPr userDrawn="1"/>
          </p:nvSpPr>
          <p:spPr>
            <a:xfrm>
              <a:off x="338440" y="866281"/>
              <a:ext cx="4614560" cy="753979"/>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fr-FR" sz="1172" b="1" dirty="0">
                  <a:solidFill>
                    <a:schemeClr val="bg2"/>
                  </a:solidFill>
                </a:rPr>
                <a:t>Raccourci</a:t>
              </a:r>
              <a:r>
                <a:rPr lang="fr-FR" sz="1172" b="1" baseline="0" dirty="0">
                  <a:solidFill>
                    <a:schemeClr val="bg2"/>
                  </a:solidFill>
                </a:rPr>
                <a:t> pour changer de niveau :</a:t>
              </a:r>
              <a:endParaRPr lang="fr-FR" sz="1172" b="1" dirty="0">
                <a:solidFill>
                  <a:schemeClr val="bg2"/>
                </a:solidFill>
              </a:endParaRPr>
            </a:p>
            <a:p>
              <a:pPr algn="r"/>
              <a:r>
                <a:rPr lang="fr-FR" sz="1172" b="0" dirty="0">
                  <a:solidFill>
                    <a:schemeClr val="bg2"/>
                  </a:solidFill>
                </a:rPr>
                <a:t>Shift</a:t>
              </a:r>
              <a:r>
                <a:rPr lang="fr-FR" sz="1172" b="0" baseline="0" dirty="0">
                  <a:solidFill>
                    <a:schemeClr val="bg2"/>
                  </a:solidFill>
                </a:rPr>
                <a:t> + Alt + Flèche droite ou gauche</a:t>
              </a:r>
              <a:endParaRPr lang="fr-FR" sz="1172" b="0" dirty="0">
                <a:solidFill>
                  <a:schemeClr val="bg2"/>
                </a:solidFill>
              </a:endParaRPr>
            </a:p>
          </p:txBody>
        </p:sp>
        <p:pic>
          <p:nvPicPr>
            <p:cNvPr id="12"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42" y="998628"/>
              <a:ext cx="489284" cy="489284"/>
            </a:xfrm>
            <a:prstGeom prst="rect">
              <a:avLst/>
            </a:prstGeom>
          </p:spPr>
        </p:pic>
      </p:grpSp>
    </p:spTree>
    <p:extLst>
      <p:ext uri="{BB962C8B-B14F-4D97-AF65-F5344CB8AC3E}">
        <p14:creationId xmlns:p14="http://schemas.microsoft.com/office/powerpoint/2010/main" val="1778182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621191"/>
            <a:ext cx="5143501" cy="3448756"/>
          </a:xfrm>
        </p:spPr>
        <p:txBody>
          <a:bodyPr anchor="b"/>
          <a:lstStyle>
            <a:lvl1pPr algn="ctr">
              <a:defRPr sz="4396"/>
            </a:lvl1pPr>
          </a:lstStyle>
          <a:p>
            <a:r>
              <a:rPr lang="fr-FR"/>
              <a:t>Modifiez le style du titre</a:t>
            </a:r>
          </a:p>
        </p:txBody>
      </p:sp>
      <p:sp>
        <p:nvSpPr>
          <p:cNvPr id="3" name="Sous-titre 2"/>
          <p:cNvSpPr>
            <a:spLocks noGrp="1"/>
          </p:cNvSpPr>
          <p:nvPr>
            <p:ph type="subTitle" idx="1"/>
          </p:nvPr>
        </p:nvSpPr>
        <p:spPr>
          <a:xfrm>
            <a:off x="857250" y="5202944"/>
            <a:ext cx="5143501" cy="2391656"/>
          </a:xfrm>
        </p:spPr>
        <p:txBody>
          <a:bodyPr/>
          <a:lstStyle>
            <a:lvl1pPr marL="0" indent="0" algn="ctr">
              <a:buNone/>
              <a:defRPr sz="1758"/>
            </a:lvl1pPr>
            <a:lvl2pPr marL="334972" indent="0" algn="ctr">
              <a:buNone/>
              <a:defRPr sz="1465"/>
            </a:lvl2pPr>
            <a:lvl3pPr marL="669943" indent="0" algn="ctr">
              <a:buNone/>
              <a:defRPr sz="1319"/>
            </a:lvl3pPr>
            <a:lvl4pPr marL="1004916" indent="0" algn="ctr">
              <a:buNone/>
              <a:defRPr sz="1172"/>
            </a:lvl4pPr>
            <a:lvl5pPr marL="1339888" indent="0" algn="ctr">
              <a:buNone/>
              <a:defRPr sz="1172"/>
            </a:lvl5pPr>
            <a:lvl6pPr marL="1674859" indent="0" algn="ctr">
              <a:buNone/>
              <a:defRPr sz="1172"/>
            </a:lvl6pPr>
            <a:lvl7pPr marL="2009831" indent="0" algn="ctr">
              <a:buNone/>
              <a:defRPr sz="1172"/>
            </a:lvl7pPr>
            <a:lvl8pPr marL="2344803" indent="0" algn="ctr">
              <a:buNone/>
              <a:defRPr sz="1172"/>
            </a:lvl8pPr>
            <a:lvl9pPr marL="2679775" indent="0" algn="ctr">
              <a:buNone/>
              <a:defRPr sz="1172"/>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EC665A0-B752-45DE-96FC-6BAA9300C890}" type="datetimeFigureOut">
              <a:rPr lang="fr-FR" smtClean="0"/>
              <a:t>29/04/2019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368511-6141-4ABE-81CF-E40806E944B2}" type="slidenum">
              <a:rPr lang="fr-FR" smtClean="0"/>
              <a:t>‹#›</a:t>
            </a:fld>
            <a:endParaRPr lang="fr-FR"/>
          </a:p>
        </p:txBody>
      </p:sp>
    </p:spTree>
    <p:extLst>
      <p:ext uri="{BB962C8B-B14F-4D97-AF65-F5344CB8AC3E}">
        <p14:creationId xmlns:p14="http://schemas.microsoft.com/office/powerpoint/2010/main" val="10514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urple + Image">
    <p:bg>
      <p:bgPr>
        <a:solidFill>
          <a:schemeClr val="bg2"/>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r="-63997" b="-5943"/>
          <a:stretch/>
        </p:blipFill>
        <p:spPr bwMode="auto">
          <a:xfrm>
            <a:off x="1" y="16"/>
            <a:ext cx="6858000" cy="9903708"/>
          </a:xfrm>
          <a:prstGeom prst="rect">
            <a:avLst/>
          </a:prstGeom>
          <a:solidFill>
            <a:schemeClr val="bg2"/>
          </a:solidFill>
          <a:ln>
            <a:noFill/>
          </a:ln>
          <a:effectLst/>
          <a:extLst/>
        </p:spPr>
      </p:pic>
      <p:sp>
        <p:nvSpPr>
          <p:cNvPr id="9" name="Espace réservé pour une image  35"/>
          <p:cNvSpPr>
            <a:spLocks noGrp="1"/>
          </p:cNvSpPr>
          <p:nvPr>
            <p:ph type="pic" sz="quarter" idx="10" hasCustomPrompt="1"/>
          </p:nvPr>
        </p:nvSpPr>
        <p:spPr bwMode="gray">
          <a:xfrm>
            <a:off x="3" y="18"/>
            <a:ext cx="4229446" cy="9564552"/>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19" b="0"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
        <p:nvSpPr>
          <p:cNvPr id="10" name="Bildplatzhalter 3"/>
          <p:cNvSpPr>
            <a:spLocks noGrp="1"/>
          </p:cNvSpPr>
          <p:nvPr>
            <p:ph type="pic" sz="quarter" idx="14" hasCustomPrompt="1"/>
          </p:nvPr>
        </p:nvSpPr>
        <p:spPr bwMode="gray">
          <a:xfrm>
            <a:off x="5198574" y="7973941"/>
            <a:ext cx="1320923" cy="1040000"/>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nchorCtr="0"/>
          <a:lstStyle>
            <a:lvl1pPr algn="r">
              <a:defRPr lang="en-GB" sz="879" dirty="0">
                <a:solidFill>
                  <a:schemeClr val="bg1"/>
                </a:solidFill>
                <a:latin typeface="+mn-lt"/>
                <a:cs typeface="+mn-cs"/>
              </a:defRPr>
            </a:lvl1pPr>
          </a:lstStyle>
          <a:p>
            <a:pPr lvl="0"/>
            <a:r>
              <a:rPr lang="fr-FR" noProof="0" dirty="0"/>
              <a:t>Insérer un logo client</a:t>
            </a:r>
          </a:p>
        </p:txBody>
      </p:sp>
      <p:sp>
        <p:nvSpPr>
          <p:cNvPr id="11" name="Titel 1"/>
          <p:cNvSpPr>
            <a:spLocks noGrp="1"/>
          </p:cNvSpPr>
          <p:nvPr>
            <p:ph type="title" hasCustomPrompt="1"/>
          </p:nvPr>
        </p:nvSpPr>
        <p:spPr bwMode="gray">
          <a:xfrm>
            <a:off x="2431970" y="4816389"/>
            <a:ext cx="4087530" cy="1393600"/>
          </a:xfrm>
        </p:spPr>
        <p:txBody>
          <a:bodyPr lIns="0" rIns="0" anchor="b">
            <a:noAutofit/>
          </a:bodyPr>
          <a:lstStyle>
            <a:lvl1pPr algn="r">
              <a:defRPr sz="2052" cap="none" baseline="0">
                <a:solidFill>
                  <a:schemeClr val="bg1"/>
                </a:solidFill>
                <a:latin typeface="+mj-lt"/>
              </a:defRPr>
            </a:lvl1pPr>
          </a:lstStyle>
          <a:p>
            <a:r>
              <a:rPr lang="fr-FR" noProof="0" dirty="0"/>
              <a:t>Titre de votre présentation</a:t>
            </a:r>
          </a:p>
        </p:txBody>
      </p:sp>
      <p:sp>
        <p:nvSpPr>
          <p:cNvPr id="15" name="Textplatzhalter 25"/>
          <p:cNvSpPr>
            <a:spLocks noGrp="1"/>
          </p:cNvSpPr>
          <p:nvPr>
            <p:ph type="body" sz="quarter" idx="15" hasCustomPrompt="1"/>
          </p:nvPr>
        </p:nvSpPr>
        <p:spPr bwMode="gray">
          <a:xfrm>
            <a:off x="2431970" y="6392373"/>
            <a:ext cx="4087530" cy="696800"/>
          </a:xfrm>
          <a:prstGeom prst="rect">
            <a:avLst/>
          </a:prstGeom>
        </p:spPr>
        <p:txBody>
          <a:bodyPr lIns="0" tIns="72000" rIns="0" bIns="72000" anchor="ctr">
            <a:noAutofit/>
          </a:bodyPr>
          <a:lstStyle>
            <a:lvl1pPr marL="0" marR="0" indent="0" algn="r" defTabSz="669943" rtl="0" eaLnBrk="1" fontAlgn="auto" latinLnBrk="0" hangingPunct="1">
              <a:lnSpc>
                <a:spcPct val="100000"/>
              </a:lnSpc>
              <a:spcBef>
                <a:spcPts val="0"/>
              </a:spcBef>
              <a:spcAft>
                <a:spcPts val="0"/>
              </a:spcAft>
              <a:buClrTx/>
              <a:buSzTx/>
              <a:buFont typeface="Arial" panose="020B0604020202020204" pitchFamily="34" charset="0"/>
              <a:buNone/>
              <a:tabLst/>
              <a:defRPr sz="1465" i="0">
                <a:solidFill>
                  <a:schemeClr val="bg1"/>
                </a:solidFill>
                <a:latin typeface="+mj-lt"/>
              </a:defRPr>
            </a:lvl1pPr>
          </a:lstStyle>
          <a:p>
            <a:pPr lvl="0"/>
            <a:r>
              <a:rPr lang="fr-FR" noProof="0" dirty="0"/>
              <a:t>Sous-titre de votre présentation</a:t>
            </a:r>
          </a:p>
        </p:txBody>
      </p:sp>
      <p:sp>
        <p:nvSpPr>
          <p:cNvPr id="16" name="Textplatzhalter 25"/>
          <p:cNvSpPr>
            <a:spLocks noGrp="1"/>
          </p:cNvSpPr>
          <p:nvPr>
            <p:ph type="body" sz="quarter" idx="17" hasCustomPrompt="1"/>
          </p:nvPr>
        </p:nvSpPr>
        <p:spPr bwMode="gray">
          <a:xfrm>
            <a:off x="2431970" y="7271557"/>
            <a:ext cx="4087530" cy="520000"/>
          </a:xfrm>
          <a:prstGeom prst="rect">
            <a:avLst/>
          </a:prstGeom>
        </p:spPr>
        <p:txBody>
          <a:bodyPr lIns="0" tIns="72000" rIns="0" bIns="72000" anchor="ctr">
            <a:noAutofit/>
          </a:bodyPr>
          <a:lstStyle>
            <a:lvl1pPr marL="0" marR="0" indent="0" algn="r" defTabSz="669943" rtl="0" eaLnBrk="1" fontAlgn="auto" latinLnBrk="0" hangingPunct="1">
              <a:lnSpc>
                <a:spcPct val="100000"/>
              </a:lnSpc>
              <a:spcBef>
                <a:spcPts val="0"/>
              </a:spcBef>
              <a:spcAft>
                <a:spcPts val="0"/>
              </a:spcAft>
              <a:buClrTx/>
              <a:buSzTx/>
              <a:buFont typeface="Arial" panose="020B0604020202020204" pitchFamily="34" charset="0"/>
              <a:buNone/>
              <a:tabLst/>
              <a:defRPr sz="1026" i="0">
                <a:solidFill>
                  <a:schemeClr val="bg1"/>
                </a:solidFill>
                <a:latin typeface="+mj-lt"/>
              </a:defRPr>
            </a:lvl1pPr>
          </a:lstStyle>
          <a:p>
            <a:pPr lvl="0"/>
            <a:r>
              <a:rPr lang="fr-FR" noProof="0" dirty="0"/>
              <a:t>Date | Auteur | Diffusion</a:t>
            </a:r>
          </a:p>
        </p:txBody>
      </p:sp>
      <p:pic>
        <p:nvPicPr>
          <p:cNvPr id="8" name="Picture 7"/>
          <p:cNvPicPr>
            <a:picLocks/>
          </p:cNvPicPr>
          <p:nvPr/>
        </p:nvPicPr>
        <p:blipFill>
          <a:blip r:embed="rId3"/>
          <a:stretch>
            <a:fillRect/>
          </a:stretch>
        </p:blipFill>
        <p:spPr>
          <a:xfrm>
            <a:off x="4585848" y="1664000"/>
            <a:ext cx="1956461" cy="551200"/>
          </a:xfrm>
          <a:prstGeom prst="rect">
            <a:avLst/>
          </a:prstGeom>
        </p:spPr>
      </p:pic>
    </p:spTree>
    <p:extLst>
      <p:ext uri="{BB962C8B-B14F-4D97-AF65-F5344CB8AC3E}">
        <p14:creationId xmlns:p14="http://schemas.microsoft.com/office/powerpoint/2010/main" val="114541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39264" y="584516"/>
            <a:ext cx="6380307" cy="1247636"/>
          </a:xfrm>
        </p:spPr>
        <p:txBody>
          <a:bodyPr lIns="108000" tIns="0" rIns="108000" bIns="0"/>
          <a:lstStyle>
            <a:lvl1pPr>
              <a:defRPr sz="1612" baseline="0">
                <a:solidFill>
                  <a:schemeClr val="bg2"/>
                </a:solidFill>
              </a:defRPr>
            </a:lvl1pPr>
          </a:lstStyle>
          <a:p>
            <a:r>
              <a:rPr lang="fr-FR" dirty="0"/>
              <a:t>Compléter avec un titre ici qui porte votre message sur deux lignes au maximum pour des raisons de lisibilité</a:t>
            </a:r>
            <a:endParaRPr lang="fr-FR" noProof="0" dirty="0"/>
          </a:p>
        </p:txBody>
      </p:sp>
      <p:sp>
        <p:nvSpPr>
          <p:cNvPr id="5" name="Text Placeholder 8"/>
          <p:cNvSpPr>
            <a:spLocks noGrp="1"/>
          </p:cNvSpPr>
          <p:nvPr>
            <p:ph type="body" sz="quarter" idx="13" hasCustomPrompt="1"/>
          </p:nvPr>
        </p:nvSpPr>
        <p:spPr>
          <a:xfrm>
            <a:off x="239264" y="208454"/>
            <a:ext cx="6380307" cy="376061"/>
          </a:xfrm>
          <a:prstGeom prst="rect">
            <a:avLst/>
          </a:prstGeom>
        </p:spPr>
        <p:txBody>
          <a:bodyPr lIns="108000" tIns="0" rIns="108000" bIns="0" anchor="b"/>
          <a:lstStyle>
            <a:lvl1pPr>
              <a:spcBef>
                <a:spcPts val="0"/>
              </a:spcBef>
              <a:defRPr sz="733" i="0" cap="all" baseline="0">
                <a:solidFill>
                  <a:schemeClr val="accent4"/>
                </a:solidFill>
                <a:latin typeface="+mj-lt"/>
              </a:defRPr>
            </a:lvl1pPr>
            <a:lvl2pPr>
              <a:defRPr sz="733"/>
            </a:lvl2pPr>
          </a:lstStyle>
          <a:p>
            <a:pPr lvl="0"/>
            <a:r>
              <a:rPr lang="fr-FR" noProof="0" dirty="0"/>
              <a:t>Insérer un surtitre ici – il ne doit pas dépasser 1 ligne</a:t>
            </a:r>
          </a:p>
        </p:txBody>
      </p:sp>
    </p:spTree>
    <p:extLst>
      <p:ext uri="{BB962C8B-B14F-4D97-AF65-F5344CB8AC3E}">
        <p14:creationId xmlns:p14="http://schemas.microsoft.com/office/powerpoint/2010/main" val="289384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ener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264" y="584516"/>
            <a:ext cx="6380307" cy="1247636"/>
          </a:xfrm>
        </p:spPr>
        <p:txBody>
          <a:bodyPr lIns="108000" tIns="0" rIns="108000" bIns="0"/>
          <a:lstStyle>
            <a:lvl1pPr>
              <a:defRPr sz="1612" baseline="0">
                <a:solidFill>
                  <a:schemeClr val="bg2"/>
                </a:solidFill>
              </a:defRPr>
            </a:lvl1pPr>
          </a:lstStyle>
          <a:p>
            <a:r>
              <a:rPr lang="fr-FR" dirty="0"/>
              <a:t>Compléter avec un titre ici qui porte votre message sur deux lignes au maximum pour des raisons de lisibilité</a:t>
            </a:r>
            <a:endParaRPr lang="fr-FR" noProof="0" dirty="0"/>
          </a:p>
        </p:txBody>
      </p:sp>
      <p:sp>
        <p:nvSpPr>
          <p:cNvPr id="9" name="Text Placeholder 8"/>
          <p:cNvSpPr>
            <a:spLocks noGrp="1"/>
          </p:cNvSpPr>
          <p:nvPr>
            <p:ph type="body" sz="quarter" idx="13" hasCustomPrompt="1"/>
          </p:nvPr>
        </p:nvSpPr>
        <p:spPr>
          <a:xfrm>
            <a:off x="239264" y="208454"/>
            <a:ext cx="6380307" cy="376061"/>
          </a:xfrm>
          <a:prstGeom prst="rect">
            <a:avLst/>
          </a:prstGeom>
        </p:spPr>
        <p:txBody>
          <a:bodyPr lIns="108000" tIns="0" rIns="108000" bIns="0" anchor="b"/>
          <a:lstStyle>
            <a:lvl1pPr>
              <a:spcBef>
                <a:spcPts val="0"/>
              </a:spcBef>
              <a:defRPr sz="733" i="0" cap="all" baseline="0">
                <a:solidFill>
                  <a:schemeClr val="accent4"/>
                </a:solidFill>
                <a:latin typeface="+mj-lt"/>
              </a:defRPr>
            </a:lvl1pPr>
            <a:lvl2pPr>
              <a:defRPr sz="733"/>
            </a:lvl2pPr>
          </a:lstStyle>
          <a:p>
            <a:pPr lvl="0"/>
            <a:r>
              <a:rPr lang="fr-FR" noProof="0" dirty="0"/>
              <a:t>Insérer un surtitre ici – il ne doit pas dépasser 1 ligne</a:t>
            </a:r>
          </a:p>
        </p:txBody>
      </p:sp>
      <p:sp>
        <p:nvSpPr>
          <p:cNvPr id="4" name="Espace réservé du contenu 3"/>
          <p:cNvSpPr>
            <a:spLocks noGrp="1"/>
          </p:cNvSpPr>
          <p:nvPr>
            <p:ph sz="quarter" idx="14" hasCustomPrompt="1"/>
          </p:nvPr>
        </p:nvSpPr>
        <p:spPr>
          <a:xfrm>
            <a:off x="239264" y="1832163"/>
            <a:ext cx="6380307" cy="7177264"/>
          </a:xfrm>
          <a:prstGeom prst="rect">
            <a:avLst/>
          </a:prstGeom>
        </p:spPr>
        <p:txBody>
          <a:bodyPr lIns="108000" tIns="108000" rIns="108000" bIns="108000"/>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lgn="just">
              <a:defRPr>
                <a:solidFill>
                  <a:schemeClr val="tx1"/>
                </a:solidFill>
              </a:defRPr>
            </a:lvl6pPr>
            <a:lvl7pPr algn="just">
              <a:defRPr>
                <a:solidFill>
                  <a:schemeClr val="tx1"/>
                </a:solidFill>
              </a:defRPr>
            </a:lvl7pPr>
            <a:lvl8pPr algn="just">
              <a:defRPr>
                <a:solidFill>
                  <a:schemeClr val="tx1"/>
                </a:solidFill>
              </a:defRPr>
            </a:lvl8pPr>
            <a:lvl9pPr algn="just">
              <a:defRPr>
                <a:solidFill>
                  <a:schemeClr val="tx1"/>
                </a:solidFill>
              </a:defRPr>
            </a:lvl9pPr>
          </a:lstStyle>
          <a:p>
            <a:pPr lvl="0"/>
            <a:r>
              <a:rPr lang="fr-FR" dirty="0"/>
              <a:t>Niveau 1 - </a:t>
            </a:r>
            <a:r>
              <a:rPr lang="fr-FR" dirty="0">
                <a:solidFill>
                  <a:srgbClr val="503078"/>
                </a:solidFill>
              </a:rPr>
              <a:t>Pour passer au niveau suivant, faire Shift + Alt + flèche droite </a:t>
            </a:r>
            <a:endParaRPr lang="fr-FR" dirty="0"/>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noProof="0" dirty="0"/>
              <a:t>Nive</a:t>
            </a:r>
            <a:r>
              <a:rPr lang="fr-FR" dirty="0"/>
              <a:t>au 8</a:t>
            </a:r>
          </a:p>
          <a:p>
            <a:pPr lvl="8"/>
            <a:r>
              <a:rPr lang="fr-FR" dirty="0"/>
              <a:t>Niveau 9</a:t>
            </a:r>
          </a:p>
        </p:txBody>
      </p:sp>
    </p:spTree>
    <p:extLst>
      <p:ext uri="{BB962C8B-B14F-4D97-AF65-F5344CB8AC3E}">
        <p14:creationId xmlns:p14="http://schemas.microsoft.com/office/powerpoint/2010/main" val="145882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lat Text left + Text right">
    <p:spTree>
      <p:nvGrpSpPr>
        <p:cNvPr id="1" name=""/>
        <p:cNvGrpSpPr/>
        <p:nvPr/>
      </p:nvGrpSpPr>
      <p:grpSpPr>
        <a:xfrm>
          <a:off x="0" y="0"/>
          <a:ext cx="0" cy="0"/>
          <a:chOff x="0" y="0"/>
          <a:chExt cx="0" cy="0"/>
        </a:xfrm>
      </p:grpSpPr>
      <p:sp>
        <p:nvSpPr>
          <p:cNvPr id="6" name="Content Placeholder 4"/>
          <p:cNvSpPr>
            <a:spLocks noGrp="1"/>
          </p:cNvSpPr>
          <p:nvPr>
            <p:ph sz="quarter" idx="14" hasCustomPrompt="1"/>
          </p:nvPr>
        </p:nvSpPr>
        <p:spPr>
          <a:xfrm>
            <a:off x="234306" y="1832152"/>
            <a:ext cx="3094993" cy="7176000"/>
          </a:xfrm>
          <a:prstGeom prst="rect">
            <a:avLst/>
          </a:prstGeom>
          <a:solidFill>
            <a:srgbClr val="F4F3F0"/>
          </a:solidFill>
        </p:spPr>
        <p:txBody>
          <a:bodyPr lIns="108000" tIns="108000" rIns="108000" bIns="108000"/>
          <a:lstStyle>
            <a:lvl1pPr marL="0" marR="0" indent="0" algn="just" defTabSz="669943" rtl="0" eaLnBrk="1" fontAlgn="auto" latinLnBrk="0" hangingPunct="1">
              <a:lnSpc>
                <a:spcPct val="100000"/>
              </a:lnSpc>
              <a:spcBef>
                <a:spcPts val="1319"/>
              </a:spcBef>
              <a:spcAft>
                <a:spcPts val="0"/>
              </a:spcAft>
              <a:buClrTx/>
              <a:buSzTx/>
              <a:buFont typeface="Arial" panose="020B0604020202020204" pitchFamily="34" charset="0"/>
              <a:buNone/>
              <a:tabLst/>
              <a:defRPr>
                <a:solidFill>
                  <a:schemeClr val="bg2"/>
                </a:solidFill>
              </a:defRPr>
            </a:lvl1pPr>
            <a:lvl2pPr marL="262861" marR="0" indent="-262861" algn="just" defTabSz="669943" rtl="0" eaLnBrk="1" fontAlgn="auto" latinLnBrk="0" hangingPunct="1">
              <a:lnSpc>
                <a:spcPct val="100000"/>
              </a:lnSpc>
              <a:spcBef>
                <a:spcPts val="1026"/>
              </a:spcBef>
              <a:spcAft>
                <a:spcPts val="0"/>
              </a:spcAft>
              <a:buClr>
                <a:srgbClr val="503078"/>
              </a:buClr>
              <a:buSzTx/>
              <a:buFont typeface="Tempus Sans ITC" panose="04020404030D07020202" pitchFamily="82" charset="0"/>
              <a:buChar char="/"/>
              <a:tabLst/>
              <a:defRPr>
                <a:solidFill>
                  <a:schemeClr val="tx1"/>
                </a:solidFill>
              </a:defRPr>
            </a:lvl2pPr>
            <a:lvl3pPr marL="263757" marR="0" indent="0" algn="just" defTabSz="669943" rtl="0" eaLnBrk="1" fontAlgn="auto" latinLnBrk="0" hangingPunct="1">
              <a:lnSpc>
                <a:spcPct val="100000"/>
              </a:lnSpc>
              <a:spcBef>
                <a:spcPts val="440"/>
              </a:spcBef>
              <a:spcAft>
                <a:spcPts val="0"/>
              </a:spcAft>
              <a:buClrTx/>
              <a:buSzTx/>
              <a:buFontTx/>
              <a:buNone/>
              <a:tabLst/>
              <a:defRPr>
                <a:solidFill>
                  <a:schemeClr val="tx1"/>
                </a:solidFill>
              </a:defRPr>
            </a:lvl3pPr>
            <a:lvl4pPr marL="474763" marR="0" indent="-211007" algn="just" defTabSz="669943" rtl="0" eaLnBrk="1" fontAlgn="auto" latinLnBrk="0" hangingPunct="1">
              <a:lnSpc>
                <a:spcPct val="100000"/>
              </a:lnSpc>
              <a:spcBef>
                <a:spcPts val="440"/>
              </a:spcBef>
              <a:spcAft>
                <a:spcPts val="0"/>
              </a:spcAft>
              <a:buClr>
                <a:srgbClr val="503078"/>
              </a:buClr>
              <a:buSzTx/>
              <a:buFont typeface="Tahoma" panose="020B0604030504040204" pitchFamily="34" charset="0"/>
              <a:buChar char="›"/>
              <a:tabLst/>
              <a:defRPr>
                <a:solidFill>
                  <a:schemeClr val="tx1"/>
                </a:solidFill>
              </a:defRPr>
            </a:lvl4pPr>
            <a:lvl5pPr marL="659393" marR="0"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solidFill>
                  <a:schemeClr val="tx1"/>
                </a:solidFill>
              </a:defRPr>
            </a:lvl5pPr>
            <a:lvl6pPr marL="659393" marR="0"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solidFill>
                  <a:schemeClr val="tx1"/>
                </a:solidFill>
              </a:defRPr>
            </a:lvl6pPr>
            <a:lvl7pPr marL="659393" marR="0"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solidFill>
                  <a:schemeClr val="tx1"/>
                </a:solidFill>
              </a:defRPr>
            </a:lvl7pPr>
            <a:lvl8pPr marL="659393" marR="0"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solidFill>
                  <a:schemeClr val="tx1"/>
                </a:solidFill>
              </a:defRPr>
            </a:lvl8pPr>
            <a:lvl9pPr marL="659393" marR="0"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69943" rtl="0" eaLnBrk="1" fontAlgn="auto" latinLnBrk="0" hangingPunct="1">
              <a:lnSpc>
                <a:spcPct val="100000"/>
              </a:lnSpc>
              <a:spcBef>
                <a:spcPts val="1319"/>
              </a:spcBef>
              <a:spcAft>
                <a:spcPts val="0"/>
              </a:spcAft>
              <a:buClrTx/>
              <a:buSzTx/>
              <a:buFont typeface="Arial" panose="020B0604020202020204" pitchFamily="34" charset="0"/>
              <a:buNone/>
              <a:tabLst/>
              <a:defRPr/>
            </a:pPr>
            <a:r>
              <a:rPr kumimoji="0" lang="fr-FR" sz="1172" b="0" i="0" u="none" strike="noStrike" kern="1200" cap="none" spc="0" normalizeH="0" baseline="0" noProof="0" dirty="0">
                <a:ln>
                  <a:noFill/>
                </a:ln>
                <a:solidFill>
                  <a:srgbClr val="503078"/>
                </a:solidFill>
                <a:effectLst/>
                <a:uLnTx/>
                <a:uFillTx/>
                <a:latin typeface="+mn-lt"/>
                <a:ea typeface="+mn-ea"/>
                <a:cs typeface="+mn-cs"/>
              </a:rPr>
              <a:t>Niveau 1 - Pour passer au niveau suivant, faire Shift + Alt + flèche droite </a:t>
            </a:r>
          </a:p>
          <a:p>
            <a:pPr marL="262861" marR="0" lvl="1" indent="-262861" algn="just" defTabSz="669943" rtl="0" eaLnBrk="1" fontAlgn="auto" latinLnBrk="0" hangingPunct="1">
              <a:lnSpc>
                <a:spcPct val="100000"/>
              </a:lnSpc>
              <a:spcBef>
                <a:spcPts val="1026"/>
              </a:spcBef>
              <a:spcAft>
                <a:spcPts val="0"/>
              </a:spcAft>
              <a:buClr>
                <a:srgbClr val="503078"/>
              </a:buClr>
              <a:buSzTx/>
              <a:buFont typeface="Tempus Sans ITC" panose="04020404030D07020202" pitchFamily="82" charset="0"/>
              <a:buChar char="/"/>
              <a:tabLst/>
              <a:defRPr/>
            </a:pPr>
            <a:r>
              <a:rPr kumimoji="0" lang="fr-FR" sz="1026" b="0" i="0" u="none" strike="noStrike" kern="1200" cap="none" spc="0" normalizeH="0" baseline="0" noProof="0" dirty="0">
                <a:ln>
                  <a:noFill/>
                </a:ln>
                <a:solidFill>
                  <a:srgbClr val="5F5F5F"/>
                </a:solidFill>
                <a:effectLst/>
                <a:uLnTx/>
                <a:uFillTx/>
                <a:latin typeface="+mn-lt"/>
                <a:ea typeface="+mn-ea"/>
                <a:cs typeface="+mn-cs"/>
              </a:rPr>
              <a:t>Niveau 2</a:t>
            </a:r>
          </a:p>
          <a:p>
            <a:pPr marL="263757" marR="0" lvl="2" indent="0" algn="just" defTabSz="669943" rtl="0" eaLnBrk="1" fontAlgn="auto" latinLnBrk="0" hangingPunct="1">
              <a:lnSpc>
                <a:spcPct val="100000"/>
              </a:lnSpc>
              <a:spcBef>
                <a:spcPts val="440"/>
              </a:spcBef>
              <a:spcAft>
                <a:spcPts val="0"/>
              </a:spcAft>
              <a:buClrTx/>
              <a:buSzTx/>
              <a:buFontTx/>
              <a:buNone/>
              <a:tabLst/>
              <a:defRPr/>
            </a:pPr>
            <a:r>
              <a:rPr kumimoji="0" lang="fr-FR" sz="1026" b="0" i="0" u="none" strike="noStrike" kern="1200" cap="none" spc="0" normalizeH="0" baseline="0" noProof="0" dirty="0">
                <a:ln>
                  <a:noFill/>
                </a:ln>
                <a:solidFill>
                  <a:srgbClr val="5F5F5F"/>
                </a:solidFill>
                <a:effectLst/>
                <a:uLnTx/>
                <a:uFillTx/>
                <a:latin typeface="+mn-lt"/>
                <a:ea typeface="+mn-ea"/>
                <a:cs typeface="+mn-cs"/>
              </a:rPr>
              <a:t>Niveau 3</a:t>
            </a:r>
          </a:p>
          <a:p>
            <a:pPr marL="474763" marR="0" lvl="3" indent="-211007" algn="just" defTabSz="669943" rtl="0" eaLnBrk="1" fontAlgn="auto" latinLnBrk="0" hangingPunct="1">
              <a:lnSpc>
                <a:spcPct val="100000"/>
              </a:lnSpc>
              <a:spcBef>
                <a:spcPts val="440"/>
              </a:spcBef>
              <a:spcAft>
                <a:spcPts val="0"/>
              </a:spcAft>
              <a:buClr>
                <a:srgbClr val="503078"/>
              </a:buClr>
              <a:buSzTx/>
              <a:buFont typeface="Tahoma" panose="020B0604030504040204" pitchFamily="34" charset="0"/>
              <a:buChar char="›"/>
              <a:tabLst/>
              <a:defRPr/>
            </a:pPr>
            <a:r>
              <a:rPr kumimoji="0" lang="fr-FR" sz="879" b="0" i="0" u="none" strike="noStrike" kern="1200" cap="none" spc="0" normalizeH="0" baseline="0" noProof="0" dirty="0">
                <a:ln>
                  <a:noFill/>
                </a:ln>
                <a:solidFill>
                  <a:srgbClr val="5F5F5F"/>
                </a:solidFill>
                <a:effectLst/>
                <a:uLnTx/>
                <a:uFillTx/>
                <a:latin typeface="+mn-lt"/>
                <a:ea typeface="+mn-ea"/>
                <a:cs typeface="+mn-cs"/>
              </a:rPr>
              <a:t>Niveau 4</a:t>
            </a:r>
          </a:p>
          <a:p>
            <a:pPr marL="659393" marR="0" lvl="4"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pPr>
            <a:r>
              <a:rPr kumimoji="0" lang="fr-FR" sz="733" b="0" i="0" u="none" strike="noStrike" kern="1200" cap="none" spc="0" normalizeH="0" baseline="0" noProof="0" dirty="0">
                <a:ln>
                  <a:noFill/>
                </a:ln>
                <a:solidFill>
                  <a:srgbClr val="5F5F5F"/>
                </a:solidFill>
                <a:effectLst/>
                <a:uLnTx/>
                <a:uFillTx/>
                <a:latin typeface="+mn-lt"/>
                <a:ea typeface="+mn-ea"/>
                <a:cs typeface="+mn-cs"/>
              </a:rPr>
              <a:t>Niveau 5</a:t>
            </a:r>
          </a:p>
          <a:p>
            <a:pPr marL="659393" marR="0" lvl="5"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pPr>
            <a:r>
              <a:rPr kumimoji="0" lang="fr-FR" sz="733" b="0" i="0" u="none" strike="noStrike" kern="1200" cap="none" spc="0" normalizeH="0" baseline="0" noProof="0" dirty="0">
                <a:ln>
                  <a:noFill/>
                </a:ln>
                <a:solidFill>
                  <a:srgbClr val="5F5F5F"/>
                </a:solidFill>
                <a:effectLst/>
                <a:uLnTx/>
                <a:uFillTx/>
                <a:latin typeface="+mn-lt"/>
                <a:ea typeface="+mn-ea"/>
                <a:cs typeface="+mn-cs"/>
              </a:rPr>
              <a:t>Niveau 6</a:t>
            </a:r>
          </a:p>
          <a:p>
            <a:pPr marL="659393" marR="0" lvl="6"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pPr>
            <a:r>
              <a:rPr kumimoji="0" lang="fr-FR" sz="733" b="0" i="0" u="none" strike="noStrike" kern="1200" cap="none" spc="0" normalizeH="0" baseline="0" noProof="0" dirty="0">
                <a:ln>
                  <a:noFill/>
                </a:ln>
                <a:solidFill>
                  <a:srgbClr val="5F5F5F"/>
                </a:solidFill>
                <a:effectLst/>
                <a:uLnTx/>
                <a:uFillTx/>
                <a:latin typeface="+mn-lt"/>
                <a:ea typeface="+mn-ea"/>
                <a:cs typeface="+mn-cs"/>
              </a:rPr>
              <a:t>Niveau 7</a:t>
            </a:r>
          </a:p>
          <a:p>
            <a:pPr marL="659393" marR="0" lvl="7"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pPr>
            <a:r>
              <a:rPr kumimoji="0" lang="fr-FR" sz="733" b="0" i="0" u="none" strike="noStrike" kern="1200" cap="none" spc="0" normalizeH="0" baseline="0" noProof="0" dirty="0">
                <a:ln>
                  <a:noFill/>
                </a:ln>
                <a:solidFill>
                  <a:srgbClr val="5F5F5F"/>
                </a:solidFill>
                <a:effectLst/>
                <a:uLnTx/>
                <a:uFillTx/>
                <a:latin typeface="+mn-lt"/>
                <a:ea typeface="+mn-ea"/>
                <a:cs typeface="+mn-cs"/>
              </a:rPr>
              <a:t>Niveau 8</a:t>
            </a:r>
          </a:p>
          <a:p>
            <a:pPr marL="659393" marR="0" lvl="8"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pPr>
            <a:r>
              <a:rPr kumimoji="0" lang="fr-FR" sz="733" b="0" i="0" u="none" strike="noStrike" kern="1200" cap="none" spc="0" normalizeH="0" baseline="0" noProof="0" dirty="0">
                <a:ln>
                  <a:noFill/>
                </a:ln>
                <a:solidFill>
                  <a:srgbClr val="5F5F5F"/>
                </a:solidFill>
                <a:effectLst/>
                <a:uLnTx/>
                <a:uFillTx/>
                <a:latin typeface="+mn-lt"/>
                <a:ea typeface="+mn-ea"/>
                <a:cs typeface="+mn-cs"/>
              </a:rPr>
              <a:t>Niveau 9</a:t>
            </a:r>
          </a:p>
        </p:txBody>
      </p:sp>
      <p:sp>
        <p:nvSpPr>
          <p:cNvPr id="9" name="Content Placeholder 4"/>
          <p:cNvSpPr>
            <a:spLocks noGrp="1"/>
          </p:cNvSpPr>
          <p:nvPr>
            <p:ph sz="quarter" idx="15" hasCustomPrompt="1"/>
          </p:nvPr>
        </p:nvSpPr>
        <p:spPr>
          <a:xfrm>
            <a:off x="3524520" y="1832152"/>
            <a:ext cx="3094993" cy="7176000"/>
          </a:xfrm>
          <a:prstGeom prst="rect">
            <a:avLst/>
          </a:prstGeom>
        </p:spPr>
        <p:txBody>
          <a:bodyPr lIns="108000" tIns="108000" rIns="108000" bIns="108000"/>
          <a:lstStyle>
            <a:lvl1pPr marL="0" marR="0" indent="0" algn="just" defTabSz="669943" rtl="0" eaLnBrk="1" fontAlgn="auto" latinLnBrk="0" hangingPunct="1">
              <a:lnSpc>
                <a:spcPct val="100000"/>
              </a:lnSpc>
              <a:spcBef>
                <a:spcPts val="1319"/>
              </a:spcBef>
              <a:spcAft>
                <a:spcPts val="0"/>
              </a:spcAft>
              <a:buClrTx/>
              <a:buSzTx/>
              <a:buFont typeface="Arial" panose="020B0604020202020204" pitchFamily="34" charset="0"/>
              <a:buNone/>
              <a:tabLst/>
              <a:defRPr>
                <a:solidFill>
                  <a:schemeClr val="bg2"/>
                </a:solidFill>
              </a:defRPr>
            </a:lvl1pPr>
            <a:lvl2pPr marL="262861" marR="0" indent="-262861" algn="just" defTabSz="669943" rtl="0" eaLnBrk="1" fontAlgn="auto" latinLnBrk="0" hangingPunct="1">
              <a:lnSpc>
                <a:spcPct val="100000"/>
              </a:lnSpc>
              <a:spcBef>
                <a:spcPts val="1026"/>
              </a:spcBef>
              <a:spcAft>
                <a:spcPts val="0"/>
              </a:spcAft>
              <a:buClr>
                <a:srgbClr val="503078"/>
              </a:buClr>
              <a:buSzTx/>
              <a:buFont typeface="Tempus Sans ITC" panose="04020404030D07020202" pitchFamily="82" charset="0"/>
              <a:buChar char="/"/>
              <a:tabLst/>
              <a:defRPr>
                <a:solidFill>
                  <a:schemeClr val="tx1"/>
                </a:solidFill>
              </a:defRPr>
            </a:lvl2pPr>
            <a:lvl3pPr marL="263757" marR="0" indent="0" algn="just" defTabSz="669943" rtl="0" eaLnBrk="1" fontAlgn="auto" latinLnBrk="0" hangingPunct="1">
              <a:lnSpc>
                <a:spcPct val="100000"/>
              </a:lnSpc>
              <a:spcBef>
                <a:spcPts val="440"/>
              </a:spcBef>
              <a:spcAft>
                <a:spcPts val="0"/>
              </a:spcAft>
              <a:buClrTx/>
              <a:buSzTx/>
              <a:buFontTx/>
              <a:buNone/>
              <a:tabLst/>
              <a:defRPr>
                <a:solidFill>
                  <a:schemeClr val="tx1"/>
                </a:solidFill>
              </a:defRPr>
            </a:lvl3pPr>
            <a:lvl4pPr marL="474763" marR="0" indent="-211007" algn="just" defTabSz="669943" rtl="0" eaLnBrk="1" fontAlgn="auto" latinLnBrk="0" hangingPunct="1">
              <a:lnSpc>
                <a:spcPct val="100000"/>
              </a:lnSpc>
              <a:spcBef>
                <a:spcPts val="440"/>
              </a:spcBef>
              <a:spcAft>
                <a:spcPts val="0"/>
              </a:spcAft>
              <a:buClr>
                <a:srgbClr val="503078"/>
              </a:buClr>
              <a:buSzTx/>
              <a:buFont typeface="Tahoma" panose="020B0604030504040204" pitchFamily="34" charset="0"/>
              <a:buChar char="›"/>
              <a:tabLst/>
              <a:defRPr>
                <a:solidFill>
                  <a:schemeClr val="tx1"/>
                </a:solidFill>
              </a:defRPr>
            </a:lvl4pPr>
            <a:lvl5pPr marL="659393" marR="0"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solidFill>
                  <a:schemeClr val="tx1"/>
                </a:solidFill>
              </a:defRPr>
            </a:lvl5pPr>
            <a:lvl6pPr marL="659393" marR="0"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solidFill>
                  <a:schemeClr val="tx1"/>
                </a:solidFill>
              </a:defRPr>
            </a:lvl6pPr>
            <a:lvl7pPr marL="659393" marR="0"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solidFill>
                  <a:schemeClr val="tx1"/>
                </a:solidFill>
              </a:defRPr>
            </a:lvl7pPr>
            <a:lvl8pPr marL="659393" marR="0"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solidFill>
                  <a:schemeClr val="tx1"/>
                </a:solidFill>
              </a:defRPr>
            </a:lvl8pPr>
            <a:lvl9pPr marL="659393" marR="0"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solidFill>
                  <a:schemeClr val="tx1"/>
                </a:solidFill>
              </a:defRPr>
            </a:lvl9pPr>
          </a:lstStyle>
          <a:p>
            <a:pPr marL="0" marR="0" lvl="0" indent="0" algn="just" defTabSz="669943" rtl="0" eaLnBrk="1" fontAlgn="auto" latinLnBrk="0" hangingPunct="1">
              <a:lnSpc>
                <a:spcPct val="100000"/>
              </a:lnSpc>
              <a:spcBef>
                <a:spcPts val="1319"/>
              </a:spcBef>
              <a:spcAft>
                <a:spcPts val="0"/>
              </a:spcAft>
              <a:buClrTx/>
              <a:buSzTx/>
              <a:buFont typeface="Arial" panose="020B0604020202020204" pitchFamily="34" charset="0"/>
              <a:buNone/>
              <a:tabLst/>
              <a:defRPr/>
            </a:pPr>
            <a:r>
              <a:rPr kumimoji="0" lang="fr-FR" sz="1172" b="0" i="0" u="none" strike="noStrike" kern="1200" cap="none" spc="0" normalizeH="0" baseline="0" noProof="0" dirty="0">
                <a:ln>
                  <a:noFill/>
                </a:ln>
                <a:solidFill>
                  <a:srgbClr val="503078"/>
                </a:solidFill>
                <a:effectLst/>
                <a:uLnTx/>
                <a:uFillTx/>
                <a:latin typeface="+mn-lt"/>
                <a:ea typeface="+mn-ea"/>
                <a:cs typeface="+mn-cs"/>
              </a:rPr>
              <a:t>Niveau 1 - Pour passer au niveau suivant, faire Shift + Alt + flèche droite </a:t>
            </a:r>
          </a:p>
          <a:p>
            <a:pPr marL="262861" marR="0" lvl="1" indent="-262861" algn="just" defTabSz="669943" rtl="0" eaLnBrk="1" fontAlgn="auto" latinLnBrk="0" hangingPunct="1">
              <a:lnSpc>
                <a:spcPct val="100000"/>
              </a:lnSpc>
              <a:spcBef>
                <a:spcPts val="1026"/>
              </a:spcBef>
              <a:spcAft>
                <a:spcPts val="0"/>
              </a:spcAft>
              <a:buClr>
                <a:srgbClr val="503078"/>
              </a:buClr>
              <a:buSzTx/>
              <a:buFont typeface="Tempus Sans ITC" panose="04020404030D07020202" pitchFamily="82" charset="0"/>
              <a:buChar char="/"/>
              <a:tabLst/>
              <a:defRPr/>
            </a:pPr>
            <a:r>
              <a:rPr kumimoji="0" lang="fr-FR" sz="1026" b="0" i="0" u="none" strike="noStrike" kern="1200" cap="none" spc="0" normalizeH="0" baseline="0" noProof="0" dirty="0">
                <a:ln>
                  <a:noFill/>
                </a:ln>
                <a:solidFill>
                  <a:srgbClr val="5F5F5F"/>
                </a:solidFill>
                <a:effectLst/>
                <a:uLnTx/>
                <a:uFillTx/>
                <a:latin typeface="+mn-lt"/>
                <a:ea typeface="+mn-ea"/>
                <a:cs typeface="+mn-cs"/>
              </a:rPr>
              <a:t>Niveau 2</a:t>
            </a:r>
          </a:p>
          <a:p>
            <a:pPr marL="263757" marR="0" lvl="2" indent="0" algn="just" defTabSz="669943" rtl="0" eaLnBrk="1" fontAlgn="auto" latinLnBrk="0" hangingPunct="1">
              <a:lnSpc>
                <a:spcPct val="100000"/>
              </a:lnSpc>
              <a:spcBef>
                <a:spcPts val="440"/>
              </a:spcBef>
              <a:spcAft>
                <a:spcPts val="0"/>
              </a:spcAft>
              <a:buClrTx/>
              <a:buSzTx/>
              <a:buFontTx/>
              <a:buNone/>
              <a:tabLst/>
              <a:defRPr/>
            </a:pPr>
            <a:r>
              <a:rPr kumimoji="0" lang="fr-FR" sz="1026" b="0" i="0" u="none" strike="noStrike" kern="1200" cap="none" spc="0" normalizeH="0" baseline="0" noProof="0" dirty="0">
                <a:ln>
                  <a:noFill/>
                </a:ln>
                <a:solidFill>
                  <a:srgbClr val="5F5F5F"/>
                </a:solidFill>
                <a:effectLst/>
                <a:uLnTx/>
                <a:uFillTx/>
                <a:latin typeface="+mn-lt"/>
                <a:ea typeface="+mn-ea"/>
                <a:cs typeface="+mn-cs"/>
              </a:rPr>
              <a:t>Niveau 3</a:t>
            </a:r>
          </a:p>
          <a:p>
            <a:pPr marL="474763" marR="0" lvl="3" indent="-211007" algn="just" defTabSz="669943" rtl="0" eaLnBrk="1" fontAlgn="auto" latinLnBrk="0" hangingPunct="1">
              <a:lnSpc>
                <a:spcPct val="100000"/>
              </a:lnSpc>
              <a:spcBef>
                <a:spcPts val="440"/>
              </a:spcBef>
              <a:spcAft>
                <a:spcPts val="0"/>
              </a:spcAft>
              <a:buClr>
                <a:srgbClr val="503078"/>
              </a:buClr>
              <a:buSzTx/>
              <a:buFont typeface="Tahoma" panose="020B0604030504040204" pitchFamily="34" charset="0"/>
              <a:buChar char="›"/>
              <a:tabLst/>
              <a:defRPr/>
            </a:pPr>
            <a:r>
              <a:rPr kumimoji="0" lang="fr-FR" sz="879" b="0" i="0" u="none" strike="noStrike" kern="1200" cap="none" spc="0" normalizeH="0" baseline="0" noProof="0" dirty="0">
                <a:ln>
                  <a:noFill/>
                </a:ln>
                <a:solidFill>
                  <a:srgbClr val="5F5F5F"/>
                </a:solidFill>
                <a:effectLst/>
                <a:uLnTx/>
                <a:uFillTx/>
                <a:latin typeface="+mn-lt"/>
                <a:ea typeface="+mn-ea"/>
                <a:cs typeface="+mn-cs"/>
              </a:rPr>
              <a:t>Niveau 4</a:t>
            </a:r>
          </a:p>
          <a:p>
            <a:pPr marL="659393" marR="0" lvl="4"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pPr>
            <a:r>
              <a:rPr kumimoji="0" lang="fr-FR" sz="733" b="0" i="0" u="none" strike="noStrike" kern="1200" cap="none" spc="0" normalizeH="0" baseline="0" noProof="0" dirty="0">
                <a:ln>
                  <a:noFill/>
                </a:ln>
                <a:solidFill>
                  <a:srgbClr val="5F5F5F"/>
                </a:solidFill>
                <a:effectLst/>
                <a:uLnTx/>
                <a:uFillTx/>
                <a:latin typeface="+mn-lt"/>
                <a:ea typeface="+mn-ea"/>
                <a:cs typeface="+mn-cs"/>
              </a:rPr>
              <a:t>Niveau 5</a:t>
            </a:r>
          </a:p>
          <a:p>
            <a:pPr marL="659393" marR="0" lvl="5"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pPr>
            <a:r>
              <a:rPr kumimoji="0" lang="fr-FR" sz="733" b="0" i="0" u="none" strike="noStrike" kern="1200" cap="none" spc="0" normalizeH="0" baseline="0" noProof="0" dirty="0">
                <a:ln>
                  <a:noFill/>
                </a:ln>
                <a:solidFill>
                  <a:srgbClr val="5F5F5F"/>
                </a:solidFill>
                <a:effectLst/>
                <a:uLnTx/>
                <a:uFillTx/>
                <a:latin typeface="+mn-lt"/>
                <a:ea typeface="+mn-ea"/>
                <a:cs typeface="+mn-cs"/>
              </a:rPr>
              <a:t>Niveau 6</a:t>
            </a:r>
          </a:p>
          <a:p>
            <a:pPr marL="659393" marR="0" lvl="6"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pPr>
            <a:r>
              <a:rPr kumimoji="0" lang="fr-FR" sz="733" b="0" i="0" u="none" strike="noStrike" kern="1200" cap="none" spc="0" normalizeH="0" baseline="0" noProof="0" dirty="0">
                <a:ln>
                  <a:noFill/>
                </a:ln>
                <a:solidFill>
                  <a:srgbClr val="5F5F5F"/>
                </a:solidFill>
                <a:effectLst/>
                <a:uLnTx/>
                <a:uFillTx/>
                <a:latin typeface="+mn-lt"/>
                <a:ea typeface="+mn-ea"/>
                <a:cs typeface="+mn-cs"/>
              </a:rPr>
              <a:t>Niveau 7</a:t>
            </a:r>
          </a:p>
          <a:p>
            <a:pPr marL="659393" marR="0" lvl="7"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pPr>
            <a:r>
              <a:rPr kumimoji="0" lang="fr-FR" sz="733" b="0" i="0" u="none" strike="noStrike" kern="1200" cap="none" spc="0" normalizeH="0" baseline="0" noProof="0" dirty="0">
                <a:ln>
                  <a:noFill/>
                </a:ln>
                <a:solidFill>
                  <a:srgbClr val="5F5F5F"/>
                </a:solidFill>
                <a:effectLst/>
                <a:uLnTx/>
                <a:uFillTx/>
                <a:latin typeface="+mn-lt"/>
                <a:ea typeface="+mn-ea"/>
                <a:cs typeface="+mn-cs"/>
              </a:rPr>
              <a:t>Niveau 8</a:t>
            </a:r>
          </a:p>
          <a:p>
            <a:pPr marL="659393" marR="0" lvl="8" indent="-184630" algn="just" defTabSz="669943" rtl="0" eaLnBrk="1" fontAlgn="auto" latinLnBrk="0" hangingPunct="1">
              <a:lnSpc>
                <a:spcPct val="100000"/>
              </a:lnSpc>
              <a:spcBef>
                <a:spcPts val="366"/>
              </a:spcBef>
              <a:spcAft>
                <a:spcPts val="0"/>
              </a:spcAft>
              <a:buClr>
                <a:srgbClr val="503078"/>
              </a:buClr>
              <a:buSzTx/>
              <a:buFont typeface="Tahoma" panose="020B0604030504040204" pitchFamily="34" charset="0"/>
              <a:buChar char="»"/>
              <a:tabLst/>
              <a:defRPr/>
            </a:pPr>
            <a:r>
              <a:rPr kumimoji="0" lang="fr-FR" sz="733" b="0" i="0" u="none" strike="noStrike" kern="1200" cap="none" spc="0" normalizeH="0" baseline="0" noProof="0" dirty="0">
                <a:ln>
                  <a:noFill/>
                </a:ln>
                <a:solidFill>
                  <a:srgbClr val="5F5F5F"/>
                </a:solidFill>
                <a:effectLst/>
                <a:uLnTx/>
                <a:uFillTx/>
                <a:latin typeface="+mn-lt"/>
                <a:ea typeface="+mn-ea"/>
                <a:cs typeface="+mn-cs"/>
              </a:rPr>
              <a:t>Niveau 9</a:t>
            </a:r>
          </a:p>
        </p:txBody>
      </p:sp>
      <p:sp>
        <p:nvSpPr>
          <p:cNvPr id="10" name="Title 1"/>
          <p:cNvSpPr>
            <a:spLocks noGrp="1"/>
          </p:cNvSpPr>
          <p:nvPr>
            <p:ph type="title" hasCustomPrompt="1"/>
          </p:nvPr>
        </p:nvSpPr>
        <p:spPr>
          <a:xfrm>
            <a:off x="239264" y="584516"/>
            <a:ext cx="6380307" cy="1247636"/>
          </a:xfrm>
        </p:spPr>
        <p:txBody>
          <a:bodyPr lIns="108000" tIns="0" rIns="108000" bIns="0"/>
          <a:lstStyle>
            <a:lvl1pPr>
              <a:defRPr sz="1612" baseline="0">
                <a:solidFill>
                  <a:schemeClr val="bg2"/>
                </a:solidFill>
              </a:defRPr>
            </a:lvl1pPr>
          </a:lstStyle>
          <a:p>
            <a:r>
              <a:rPr lang="fr-FR" dirty="0"/>
              <a:t>Compléter avec un titre ici qui porte votre message sur deux lignes au maximum pour des raisons de lisibilité</a:t>
            </a:r>
            <a:endParaRPr lang="fr-FR" noProof="0" dirty="0"/>
          </a:p>
        </p:txBody>
      </p:sp>
      <p:sp>
        <p:nvSpPr>
          <p:cNvPr id="12" name="Text Placeholder 8"/>
          <p:cNvSpPr>
            <a:spLocks noGrp="1"/>
          </p:cNvSpPr>
          <p:nvPr>
            <p:ph type="body" sz="quarter" idx="13" hasCustomPrompt="1"/>
          </p:nvPr>
        </p:nvSpPr>
        <p:spPr>
          <a:xfrm>
            <a:off x="239264" y="208454"/>
            <a:ext cx="6380307" cy="376061"/>
          </a:xfrm>
          <a:prstGeom prst="rect">
            <a:avLst/>
          </a:prstGeom>
        </p:spPr>
        <p:txBody>
          <a:bodyPr lIns="108000" tIns="0" rIns="108000" bIns="0" anchor="b"/>
          <a:lstStyle>
            <a:lvl1pPr>
              <a:spcBef>
                <a:spcPts val="0"/>
              </a:spcBef>
              <a:defRPr sz="733" i="0" cap="all" baseline="0">
                <a:solidFill>
                  <a:schemeClr val="accent4"/>
                </a:solidFill>
                <a:latin typeface="+mj-lt"/>
              </a:defRPr>
            </a:lvl1pPr>
            <a:lvl2pPr>
              <a:defRPr sz="733"/>
            </a:lvl2pPr>
          </a:lstStyle>
          <a:p>
            <a:pPr lvl="0"/>
            <a:r>
              <a:rPr lang="fr-FR" noProof="0" dirty="0"/>
              <a:t>Insérer un surtitre ici – il ne doit pas dépasser 1 ligne</a:t>
            </a:r>
          </a:p>
        </p:txBody>
      </p:sp>
    </p:spTree>
    <p:extLst>
      <p:ext uri="{BB962C8B-B14F-4D97-AF65-F5344CB8AC3E}">
        <p14:creationId xmlns:p14="http://schemas.microsoft.com/office/powerpoint/2010/main" val="248818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 1 à 6 chapitres">
    <p:spTree>
      <p:nvGrpSpPr>
        <p:cNvPr id="1" name=""/>
        <p:cNvGrpSpPr/>
        <p:nvPr/>
      </p:nvGrpSpPr>
      <p:grpSpPr>
        <a:xfrm>
          <a:off x="0" y="0"/>
          <a:ext cx="0" cy="0"/>
          <a:chOff x="0" y="0"/>
          <a:chExt cx="0" cy="0"/>
        </a:xfrm>
      </p:grpSpPr>
      <p:sp>
        <p:nvSpPr>
          <p:cNvPr id="23" name="Title 1"/>
          <p:cNvSpPr txBox="1">
            <a:spLocks/>
          </p:cNvSpPr>
          <p:nvPr/>
        </p:nvSpPr>
        <p:spPr>
          <a:xfrm>
            <a:off x="234306" y="584516"/>
            <a:ext cx="6380307" cy="1247636"/>
          </a:xfrm>
          <a:prstGeom prst="rect">
            <a:avLst/>
          </a:prstGeom>
          <a:noFill/>
        </p:spPr>
        <p:txBody>
          <a:bodyPr vert="horz" lIns="79132" tIns="26377" rIns="7913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12" b="1" dirty="0"/>
              <a:t>AGENDA</a:t>
            </a:r>
          </a:p>
        </p:txBody>
      </p:sp>
      <p:sp>
        <p:nvSpPr>
          <p:cNvPr id="5" name="Text Placeholder 8"/>
          <p:cNvSpPr>
            <a:spLocks noGrp="1"/>
          </p:cNvSpPr>
          <p:nvPr>
            <p:ph type="body" sz="quarter" idx="15" hasCustomPrompt="1"/>
          </p:nvPr>
        </p:nvSpPr>
        <p:spPr>
          <a:xfrm>
            <a:off x="1135824" y="1804937"/>
            <a:ext cx="4286718" cy="988000"/>
          </a:xfrm>
          <a:prstGeom prst="rect">
            <a:avLst/>
          </a:prstGeom>
        </p:spPr>
        <p:txBody>
          <a:bodyPr wrap="square" anchor="ctr">
            <a:noAutofit/>
          </a:bodyPr>
          <a:lstStyle>
            <a:lvl1pPr marL="0" indent="0" algn="l">
              <a:buClr>
                <a:schemeClr val="bg2"/>
              </a:buClr>
              <a:buFontTx/>
              <a:buNone/>
              <a:defRPr sz="1612" i="0" cap="none" baseline="0">
                <a:solidFill>
                  <a:schemeClr val="bg2"/>
                </a:solidFill>
              </a:defRPr>
            </a:lvl1pPr>
            <a:lvl2pPr>
              <a:defRPr sz="733"/>
            </a:lvl2pPr>
          </a:lstStyle>
          <a:p>
            <a:pPr lvl="0"/>
            <a:r>
              <a:rPr lang="fr-FR" noProof="0" dirty="0"/>
              <a:t>Chapitre 1</a:t>
            </a:r>
          </a:p>
        </p:txBody>
      </p:sp>
      <p:sp>
        <p:nvSpPr>
          <p:cNvPr id="8" name="Text Placeholder 8"/>
          <p:cNvSpPr>
            <a:spLocks noGrp="1"/>
          </p:cNvSpPr>
          <p:nvPr>
            <p:ph type="body" sz="quarter" idx="17" hasCustomPrompt="1"/>
          </p:nvPr>
        </p:nvSpPr>
        <p:spPr>
          <a:xfrm>
            <a:off x="1135824" y="2964282"/>
            <a:ext cx="4286718" cy="988000"/>
          </a:xfrm>
          <a:prstGeom prst="rect">
            <a:avLst/>
          </a:prstGeom>
        </p:spPr>
        <p:txBody>
          <a:bodyPr vert="horz" wrap="square" lIns="108000" tIns="108000" rIns="108000" bIns="108000" rtlCol="0" anchor="ctr">
            <a:noAutofit/>
          </a:bodyPr>
          <a:lstStyle>
            <a:lvl1pPr algn="l">
              <a:defRPr lang="fr-FR" sz="1612" i="0" cap="none" noProof="0" dirty="0">
                <a:solidFill>
                  <a:schemeClr val="bg2"/>
                </a:solidFill>
              </a:defRPr>
            </a:lvl1pPr>
          </a:lstStyle>
          <a:p>
            <a:pPr lvl="0">
              <a:buClr>
                <a:schemeClr val="bg2"/>
              </a:buClr>
            </a:pPr>
            <a:r>
              <a:rPr lang="fr-FR" noProof="0" dirty="0"/>
              <a:t>Chapitre 2</a:t>
            </a:r>
          </a:p>
        </p:txBody>
      </p:sp>
      <p:sp>
        <p:nvSpPr>
          <p:cNvPr id="11" name="Text Placeholder 8"/>
          <p:cNvSpPr>
            <a:spLocks noGrp="1"/>
          </p:cNvSpPr>
          <p:nvPr>
            <p:ph type="body" sz="quarter" idx="19" hasCustomPrompt="1"/>
          </p:nvPr>
        </p:nvSpPr>
        <p:spPr>
          <a:xfrm>
            <a:off x="1135824" y="4123626"/>
            <a:ext cx="4286718" cy="988000"/>
          </a:xfrm>
          <a:prstGeom prst="rect">
            <a:avLst/>
          </a:prstGeom>
        </p:spPr>
        <p:txBody>
          <a:bodyPr vert="horz" wrap="square" lIns="108000" tIns="108000" rIns="108000" bIns="108000" rtlCol="0" anchor="ctr">
            <a:noAutofit/>
          </a:bodyPr>
          <a:lstStyle>
            <a:lvl1pPr algn="l">
              <a:defRPr lang="fr-FR" sz="1612" i="0" cap="none" noProof="0" dirty="0">
                <a:solidFill>
                  <a:schemeClr val="bg2"/>
                </a:solidFill>
              </a:defRPr>
            </a:lvl1pPr>
          </a:lstStyle>
          <a:p>
            <a:pPr lvl="0">
              <a:buClr>
                <a:schemeClr val="bg2"/>
              </a:buClr>
            </a:pPr>
            <a:r>
              <a:rPr lang="fr-FR" noProof="0" dirty="0"/>
              <a:t>Chapitre 3</a:t>
            </a:r>
          </a:p>
        </p:txBody>
      </p:sp>
      <p:sp>
        <p:nvSpPr>
          <p:cNvPr id="14" name="Text Placeholder 8"/>
          <p:cNvSpPr>
            <a:spLocks noGrp="1"/>
          </p:cNvSpPr>
          <p:nvPr>
            <p:ph type="body" sz="quarter" idx="21" hasCustomPrompt="1"/>
          </p:nvPr>
        </p:nvSpPr>
        <p:spPr>
          <a:xfrm>
            <a:off x="1135824" y="5282970"/>
            <a:ext cx="4286718" cy="988000"/>
          </a:xfrm>
          <a:prstGeom prst="rect">
            <a:avLst/>
          </a:prstGeom>
        </p:spPr>
        <p:txBody>
          <a:bodyPr vert="horz" wrap="square" lIns="108000" tIns="108000" rIns="108000" bIns="108000" rtlCol="0" anchor="ctr">
            <a:noAutofit/>
          </a:bodyPr>
          <a:lstStyle>
            <a:lvl1pPr algn="l">
              <a:defRPr lang="fr-FR" sz="1612" i="0" cap="none" noProof="0" dirty="0">
                <a:solidFill>
                  <a:schemeClr val="bg2"/>
                </a:solidFill>
              </a:defRPr>
            </a:lvl1pPr>
          </a:lstStyle>
          <a:p>
            <a:pPr lvl="0">
              <a:buClr>
                <a:schemeClr val="bg2"/>
              </a:buClr>
            </a:pPr>
            <a:r>
              <a:rPr lang="fr-FR" noProof="0" dirty="0"/>
              <a:t>Chapitre 4</a:t>
            </a:r>
          </a:p>
        </p:txBody>
      </p:sp>
      <p:sp>
        <p:nvSpPr>
          <p:cNvPr id="17" name="Text Placeholder 8"/>
          <p:cNvSpPr>
            <a:spLocks noGrp="1"/>
          </p:cNvSpPr>
          <p:nvPr>
            <p:ph type="body" sz="quarter" idx="23" hasCustomPrompt="1"/>
          </p:nvPr>
        </p:nvSpPr>
        <p:spPr>
          <a:xfrm>
            <a:off x="1135824" y="6442315"/>
            <a:ext cx="4286718" cy="988000"/>
          </a:xfrm>
          <a:prstGeom prst="rect">
            <a:avLst/>
          </a:prstGeom>
        </p:spPr>
        <p:txBody>
          <a:bodyPr vert="horz" wrap="square" lIns="108000" tIns="108000" rIns="108000" bIns="108000" rtlCol="0" anchor="ctr">
            <a:noAutofit/>
          </a:bodyPr>
          <a:lstStyle>
            <a:lvl1pPr algn="l">
              <a:defRPr lang="fr-FR" sz="1612" i="0" cap="none" noProof="0" dirty="0">
                <a:solidFill>
                  <a:schemeClr val="bg2"/>
                </a:solidFill>
              </a:defRPr>
            </a:lvl1pPr>
          </a:lstStyle>
          <a:p>
            <a:pPr lvl="0">
              <a:buClr>
                <a:schemeClr val="bg2"/>
              </a:buClr>
            </a:pPr>
            <a:r>
              <a:rPr lang="fr-FR" noProof="0" dirty="0"/>
              <a:t>Chapitre 5</a:t>
            </a:r>
          </a:p>
        </p:txBody>
      </p:sp>
      <p:sp>
        <p:nvSpPr>
          <p:cNvPr id="30" name="Text Placeholder 8"/>
          <p:cNvSpPr>
            <a:spLocks noGrp="1"/>
          </p:cNvSpPr>
          <p:nvPr>
            <p:ph type="body" sz="quarter" idx="25" hasCustomPrompt="1"/>
          </p:nvPr>
        </p:nvSpPr>
        <p:spPr>
          <a:xfrm>
            <a:off x="5554866" y="1804937"/>
            <a:ext cx="956718" cy="988000"/>
          </a:xfrm>
          <a:prstGeom prst="rect">
            <a:avLst/>
          </a:prstGeom>
        </p:spPr>
        <p:txBody>
          <a:bodyPr wrap="square" anchor="ctr">
            <a:noAutofit/>
          </a:bodyPr>
          <a:lstStyle>
            <a:lvl1pPr algn="l">
              <a:defRPr sz="733" b="0" i="0" cap="none" baseline="0">
                <a:solidFill>
                  <a:schemeClr val="bg2"/>
                </a:solidFill>
              </a:defRPr>
            </a:lvl1pPr>
            <a:lvl2pPr>
              <a:defRPr sz="733"/>
            </a:lvl2pPr>
          </a:lstStyle>
          <a:p>
            <a:pPr lvl="0"/>
            <a:r>
              <a:rPr lang="fr-FR" noProof="0" dirty="0"/>
              <a:t>Page x</a:t>
            </a:r>
          </a:p>
        </p:txBody>
      </p:sp>
      <p:sp>
        <p:nvSpPr>
          <p:cNvPr id="32" name="Text Placeholder 8"/>
          <p:cNvSpPr>
            <a:spLocks noGrp="1"/>
          </p:cNvSpPr>
          <p:nvPr>
            <p:ph type="body" sz="quarter" idx="26" hasCustomPrompt="1"/>
          </p:nvPr>
        </p:nvSpPr>
        <p:spPr>
          <a:xfrm>
            <a:off x="5554866" y="6442315"/>
            <a:ext cx="956718" cy="988000"/>
          </a:xfrm>
          <a:prstGeom prst="rect">
            <a:avLst/>
          </a:prstGeom>
        </p:spPr>
        <p:txBody>
          <a:bodyPr vert="horz" wrap="square" lIns="108000" tIns="108000" rIns="108000" bIns="10800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33" name="Text Placeholder 8"/>
          <p:cNvSpPr>
            <a:spLocks noGrp="1"/>
          </p:cNvSpPr>
          <p:nvPr>
            <p:ph type="body" sz="quarter" idx="27" hasCustomPrompt="1"/>
          </p:nvPr>
        </p:nvSpPr>
        <p:spPr>
          <a:xfrm>
            <a:off x="5554866" y="5282970"/>
            <a:ext cx="956718" cy="988000"/>
          </a:xfrm>
          <a:prstGeom prst="rect">
            <a:avLst/>
          </a:prstGeom>
        </p:spPr>
        <p:txBody>
          <a:bodyPr vert="horz" wrap="square" lIns="108000" tIns="108000" rIns="108000" bIns="10800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34" name="Text Placeholder 8"/>
          <p:cNvSpPr>
            <a:spLocks noGrp="1"/>
          </p:cNvSpPr>
          <p:nvPr>
            <p:ph type="body" sz="quarter" idx="28" hasCustomPrompt="1"/>
          </p:nvPr>
        </p:nvSpPr>
        <p:spPr>
          <a:xfrm>
            <a:off x="5554866" y="4123626"/>
            <a:ext cx="956718" cy="988000"/>
          </a:xfrm>
          <a:prstGeom prst="rect">
            <a:avLst/>
          </a:prstGeom>
        </p:spPr>
        <p:txBody>
          <a:bodyPr vert="horz" wrap="square" lIns="108000" tIns="108000" rIns="108000" bIns="10800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35" name="Text Placeholder 8"/>
          <p:cNvSpPr>
            <a:spLocks noGrp="1"/>
          </p:cNvSpPr>
          <p:nvPr>
            <p:ph type="body" sz="quarter" idx="29" hasCustomPrompt="1"/>
          </p:nvPr>
        </p:nvSpPr>
        <p:spPr>
          <a:xfrm>
            <a:off x="5554866" y="2964282"/>
            <a:ext cx="956718" cy="988000"/>
          </a:xfrm>
          <a:prstGeom prst="rect">
            <a:avLst/>
          </a:prstGeom>
        </p:spPr>
        <p:txBody>
          <a:bodyPr vert="horz" wrap="square" lIns="108000" tIns="108000" rIns="108000" bIns="10800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24" name="Text Placeholder 8"/>
          <p:cNvSpPr>
            <a:spLocks noGrp="1"/>
          </p:cNvSpPr>
          <p:nvPr>
            <p:ph type="body" sz="quarter" idx="30" hasCustomPrompt="1"/>
          </p:nvPr>
        </p:nvSpPr>
        <p:spPr>
          <a:xfrm>
            <a:off x="1135824" y="7601662"/>
            <a:ext cx="4286718" cy="988000"/>
          </a:xfrm>
          <a:prstGeom prst="rect">
            <a:avLst/>
          </a:prstGeom>
        </p:spPr>
        <p:txBody>
          <a:bodyPr vert="horz" wrap="square" lIns="108000" tIns="108000" rIns="108000" bIns="108000" rtlCol="0" anchor="ctr">
            <a:noAutofit/>
          </a:bodyPr>
          <a:lstStyle>
            <a:lvl1pPr algn="l">
              <a:defRPr lang="fr-FR" sz="1612" i="0" cap="none" noProof="0" dirty="0">
                <a:solidFill>
                  <a:schemeClr val="bg2"/>
                </a:solidFill>
              </a:defRPr>
            </a:lvl1pPr>
          </a:lstStyle>
          <a:p>
            <a:pPr lvl="0">
              <a:buClr>
                <a:schemeClr val="bg2"/>
              </a:buClr>
            </a:pPr>
            <a:r>
              <a:rPr lang="fr-FR" noProof="0" dirty="0"/>
              <a:t>Chapitre 6</a:t>
            </a:r>
          </a:p>
        </p:txBody>
      </p:sp>
      <p:sp>
        <p:nvSpPr>
          <p:cNvPr id="26" name="Text Placeholder 8"/>
          <p:cNvSpPr>
            <a:spLocks noGrp="1"/>
          </p:cNvSpPr>
          <p:nvPr>
            <p:ph type="body" sz="quarter" idx="32" hasCustomPrompt="1"/>
          </p:nvPr>
        </p:nvSpPr>
        <p:spPr>
          <a:xfrm>
            <a:off x="5554866" y="7601662"/>
            <a:ext cx="956718" cy="988000"/>
          </a:xfrm>
          <a:prstGeom prst="rect">
            <a:avLst/>
          </a:prstGeom>
        </p:spPr>
        <p:txBody>
          <a:bodyPr vert="horz" wrap="square" lIns="108000" tIns="108000" rIns="108000" bIns="10800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44" name="Text Placeholder 4"/>
          <p:cNvSpPr>
            <a:spLocks noGrp="1"/>
          </p:cNvSpPr>
          <p:nvPr>
            <p:ph type="body" sz="quarter" idx="38" hasCustomPrompt="1"/>
          </p:nvPr>
        </p:nvSpPr>
        <p:spPr>
          <a:xfrm>
            <a:off x="234306" y="1804937"/>
            <a:ext cx="747693" cy="988000"/>
          </a:xfrm>
          <a:prstGeom prst="rect">
            <a:avLst/>
          </a:prstGeom>
          <a:noFill/>
        </p:spPr>
        <p:txBody>
          <a:bodyPr anchor="ctr">
            <a:noAutofit/>
          </a:bodyPr>
          <a:lstStyle>
            <a:lvl1pPr marL="0" indent="-184630" algn="just">
              <a:lnSpc>
                <a:spcPct val="100000"/>
              </a:lnSpc>
              <a:spcBef>
                <a:spcPts val="293"/>
              </a:spcBef>
              <a:buClr>
                <a:schemeClr val="bg2"/>
              </a:buClr>
              <a:buFont typeface="Tempus Sans ITC" panose="04020404030D07020202" pitchFamily="82" charset="0"/>
              <a:buChar char="/"/>
              <a:defRPr sz="1612"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01</a:t>
            </a:r>
          </a:p>
        </p:txBody>
      </p:sp>
      <p:sp>
        <p:nvSpPr>
          <p:cNvPr id="45" name="Text Placeholder 4"/>
          <p:cNvSpPr>
            <a:spLocks noGrp="1"/>
          </p:cNvSpPr>
          <p:nvPr>
            <p:ph type="body" sz="quarter" idx="39" hasCustomPrompt="1"/>
          </p:nvPr>
        </p:nvSpPr>
        <p:spPr>
          <a:xfrm>
            <a:off x="234306" y="2964282"/>
            <a:ext cx="747693" cy="988000"/>
          </a:xfrm>
          <a:prstGeom prst="rect">
            <a:avLst/>
          </a:prstGeom>
          <a:noFill/>
        </p:spPr>
        <p:txBody>
          <a:bodyPr anchor="ctr">
            <a:noAutofit/>
          </a:bodyPr>
          <a:lstStyle>
            <a:lvl1pPr marL="0" indent="-184630" algn="just">
              <a:lnSpc>
                <a:spcPct val="100000"/>
              </a:lnSpc>
              <a:spcBef>
                <a:spcPts val="293"/>
              </a:spcBef>
              <a:buClr>
                <a:schemeClr val="bg2"/>
              </a:buClr>
              <a:buFont typeface="Tempus Sans ITC" panose="04020404030D07020202" pitchFamily="82" charset="0"/>
              <a:buChar char="/"/>
              <a:defRPr sz="1612"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02</a:t>
            </a:r>
          </a:p>
        </p:txBody>
      </p:sp>
      <p:sp>
        <p:nvSpPr>
          <p:cNvPr id="46" name="Text Placeholder 4"/>
          <p:cNvSpPr>
            <a:spLocks noGrp="1"/>
          </p:cNvSpPr>
          <p:nvPr>
            <p:ph type="body" sz="quarter" idx="40" hasCustomPrompt="1"/>
          </p:nvPr>
        </p:nvSpPr>
        <p:spPr>
          <a:xfrm>
            <a:off x="234306" y="4123626"/>
            <a:ext cx="747693" cy="988000"/>
          </a:xfrm>
          <a:prstGeom prst="rect">
            <a:avLst/>
          </a:prstGeom>
          <a:noFill/>
        </p:spPr>
        <p:txBody>
          <a:bodyPr anchor="ctr">
            <a:noAutofit/>
          </a:bodyPr>
          <a:lstStyle>
            <a:lvl1pPr marL="0" indent="-184630" algn="just">
              <a:lnSpc>
                <a:spcPct val="100000"/>
              </a:lnSpc>
              <a:spcBef>
                <a:spcPts val="293"/>
              </a:spcBef>
              <a:buClr>
                <a:schemeClr val="bg2"/>
              </a:buClr>
              <a:buFont typeface="Tempus Sans ITC" panose="04020404030D07020202" pitchFamily="82" charset="0"/>
              <a:buChar char="/"/>
              <a:defRPr sz="1612"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03</a:t>
            </a:r>
          </a:p>
        </p:txBody>
      </p:sp>
      <p:sp>
        <p:nvSpPr>
          <p:cNvPr id="47" name="Text Placeholder 4"/>
          <p:cNvSpPr>
            <a:spLocks noGrp="1"/>
          </p:cNvSpPr>
          <p:nvPr>
            <p:ph type="body" sz="quarter" idx="41" hasCustomPrompt="1"/>
          </p:nvPr>
        </p:nvSpPr>
        <p:spPr>
          <a:xfrm>
            <a:off x="234306" y="5282970"/>
            <a:ext cx="747693" cy="988000"/>
          </a:xfrm>
          <a:prstGeom prst="rect">
            <a:avLst/>
          </a:prstGeom>
          <a:noFill/>
        </p:spPr>
        <p:txBody>
          <a:bodyPr anchor="ctr">
            <a:noAutofit/>
          </a:bodyPr>
          <a:lstStyle>
            <a:lvl1pPr marL="0" indent="-184630" algn="just">
              <a:lnSpc>
                <a:spcPct val="100000"/>
              </a:lnSpc>
              <a:spcBef>
                <a:spcPts val="293"/>
              </a:spcBef>
              <a:buClr>
                <a:schemeClr val="bg2"/>
              </a:buClr>
              <a:buFont typeface="Tempus Sans ITC" panose="04020404030D07020202" pitchFamily="82" charset="0"/>
              <a:buChar char="/"/>
              <a:defRPr sz="1612"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04</a:t>
            </a:r>
          </a:p>
        </p:txBody>
      </p:sp>
      <p:sp>
        <p:nvSpPr>
          <p:cNvPr id="48" name="Text Placeholder 4"/>
          <p:cNvSpPr>
            <a:spLocks noGrp="1"/>
          </p:cNvSpPr>
          <p:nvPr>
            <p:ph type="body" sz="quarter" idx="42" hasCustomPrompt="1"/>
          </p:nvPr>
        </p:nvSpPr>
        <p:spPr>
          <a:xfrm>
            <a:off x="234306" y="6442315"/>
            <a:ext cx="747693" cy="988000"/>
          </a:xfrm>
          <a:prstGeom prst="rect">
            <a:avLst/>
          </a:prstGeom>
          <a:noFill/>
        </p:spPr>
        <p:txBody>
          <a:bodyPr anchor="ctr">
            <a:noAutofit/>
          </a:bodyPr>
          <a:lstStyle>
            <a:lvl1pPr marL="0" indent="-184630" algn="just">
              <a:lnSpc>
                <a:spcPct val="100000"/>
              </a:lnSpc>
              <a:spcBef>
                <a:spcPts val="293"/>
              </a:spcBef>
              <a:buClr>
                <a:schemeClr val="bg2"/>
              </a:buClr>
              <a:buFont typeface="Tempus Sans ITC" panose="04020404030D07020202" pitchFamily="82" charset="0"/>
              <a:buChar char="/"/>
              <a:defRPr sz="1612"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05</a:t>
            </a:r>
          </a:p>
        </p:txBody>
      </p:sp>
      <p:sp>
        <p:nvSpPr>
          <p:cNvPr id="49" name="Text Placeholder 4"/>
          <p:cNvSpPr>
            <a:spLocks noGrp="1"/>
          </p:cNvSpPr>
          <p:nvPr>
            <p:ph type="body" sz="quarter" idx="43" hasCustomPrompt="1"/>
          </p:nvPr>
        </p:nvSpPr>
        <p:spPr>
          <a:xfrm>
            <a:off x="234306" y="7601662"/>
            <a:ext cx="747693" cy="988000"/>
          </a:xfrm>
          <a:prstGeom prst="rect">
            <a:avLst/>
          </a:prstGeom>
          <a:noFill/>
        </p:spPr>
        <p:txBody>
          <a:bodyPr anchor="ctr">
            <a:noAutofit/>
          </a:bodyPr>
          <a:lstStyle>
            <a:lvl1pPr marL="0" indent="-184630" algn="just">
              <a:lnSpc>
                <a:spcPct val="100000"/>
              </a:lnSpc>
              <a:spcBef>
                <a:spcPts val="293"/>
              </a:spcBef>
              <a:buClr>
                <a:schemeClr val="bg2"/>
              </a:buClr>
              <a:buFont typeface="Tempus Sans ITC" panose="04020404030D07020202" pitchFamily="82" charset="0"/>
              <a:buChar char="/"/>
              <a:defRPr sz="1612"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06</a:t>
            </a:r>
          </a:p>
        </p:txBody>
      </p:sp>
    </p:spTree>
    <p:extLst>
      <p:ext uri="{BB962C8B-B14F-4D97-AF65-F5344CB8AC3E}">
        <p14:creationId xmlns:p14="http://schemas.microsoft.com/office/powerpoint/2010/main" val="26283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 1 à 10 chapitres">
    <p:spTree>
      <p:nvGrpSpPr>
        <p:cNvPr id="1" name=""/>
        <p:cNvGrpSpPr/>
        <p:nvPr/>
      </p:nvGrpSpPr>
      <p:grpSpPr>
        <a:xfrm>
          <a:off x="0" y="0"/>
          <a:ext cx="0" cy="0"/>
          <a:chOff x="0" y="0"/>
          <a:chExt cx="0" cy="0"/>
        </a:xfrm>
      </p:grpSpPr>
      <p:sp>
        <p:nvSpPr>
          <p:cNvPr id="5" name="Text Placeholder 8"/>
          <p:cNvSpPr>
            <a:spLocks noGrp="1"/>
          </p:cNvSpPr>
          <p:nvPr>
            <p:ph type="body" sz="quarter" idx="15" hasCustomPrompt="1"/>
          </p:nvPr>
        </p:nvSpPr>
        <p:spPr>
          <a:xfrm>
            <a:off x="1135823" y="1832653"/>
            <a:ext cx="4196013" cy="598000"/>
          </a:xfrm>
          <a:prstGeom prst="rect">
            <a:avLst/>
          </a:prstGeom>
        </p:spPr>
        <p:txBody>
          <a:bodyPr wrap="square" tIns="0" bIns="0" anchor="ctr">
            <a:noAutofit/>
          </a:bodyPr>
          <a:lstStyle>
            <a:lvl1pPr marL="0" indent="0" algn="l">
              <a:buClr>
                <a:schemeClr val="bg2"/>
              </a:buClr>
              <a:buFontTx/>
              <a:buNone/>
              <a:defRPr sz="1465" i="0" cap="none" baseline="0">
                <a:solidFill>
                  <a:schemeClr val="bg2"/>
                </a:solidFill>
              </a:defRPr>
            </a:lvl1pPr>
            <a:lvl2pPr>
              <a:defRPr sz="733"/>
            </a:lvl2pPr>
          </a:lstStyle>
          <a:p>
            <a:pPr lvl="0"/>
            <a:r>
              <a:rPr lang="fr-FR" noProof="0" dirty="0"/>
              <a:t>Chapitre 1</a:t>
            </a:r>
          </a:p>
        </p:txBody>
      </p:sp>
      <p:sp>
        <p:nvSpPr>
          <p:cNvPr id="8" name="Text Placeholder 8"/>
          <p:cNvSpPr>
            <a:spLocks noGrp="1"/>
          </p:cNvSpPr>
          <p:nvPr>
            <p:ph type="body" sz="quarter" idx="17" hasCustomPrompt="1"/>
          </p:nvPr>
        </p:nvSpPr>
        <p:spPr>
          <a:xfrm>
            <a:off x="1135823" y="2519546"/>
            <a:ext cx="4196013" cy="598000"/>
          </a:xfrm>
          <a:prstGeom prst="rect">
            <a:avLst/>
          </a:prstGeom>
        </p:spPr>
        <p:txBody>
          <a:bodyPr vert="horz" wrap="square" lIns="108000" tIns="0" rIns="108000" bIns="0" rtlCol="0" anchor="ctr">
            <a:noAutofit/>
          </a:bodyPr>
          <a:lstStyle>
            <a:lvl1pPr algn="l">
              <a:defRPr lang="fr-FR" sz="1465" i="0" cap="none" noProof="0" dirty="0">
                <a:solidFill>
                  <a:schemeClr val="bg2"/>
                </a:solidFill>
              </a:defRPr>
            </a:lvl1pPr>
          </a:lstStyle>
          <a:p>
            <a:pPr lvl="0">
              <a:buClr>
                <a:schemeClr val="bg2"/>
              </a:buClr>
            </a:pPr>
            <a:r>
              <a:rPr lang="fr-FR" noProof="0" dirty="0"/>
              <a:t>Chapitre 2</a:t>
            </a:r>
          </a:p>
        </p:txBody>
      </p:sp>
      <p:sp>
        <p:nvSpPr>
          <p:cNvPr id="11" name="Text Placeholder 8"/>
          <p:cNvSpPr>
            <a:spLocks noGrp="1"/>
          </p:cNvSpPr>
          <p:nvPr>
            <p:ph type="body" sz="quarter" idx="19" hasCustomPrompt="1"/>
          </p:nvPr>
        </p:nvSpPr>
        <p:spPr>
          <a:xfrm>
            <a:off x="1135823" y="3206438"/>
            <a:ext cx="4196013" cy="598000"/>
          </a:xfrm>
          <a:prstGeom prst="rect">
            <a:avLst/>
          </a:prstGeom>
        </p:spPr>
        <p:txBody>
          <a:bodyPr vert="horz" wrap="square" lIns="108000" tIns="0" rIns="108000" bIns="0" rtlCol="0" anchor="ctr">
            <a:noAutofit/>
          </a:bodyPr>
          <a:lstStyle>
            <a:lvl1pPr algn="l">
              <a:defRPr lang="fr-FR" sz="1465" i="0" cap="none" noProof="0" dirty="0">
                <a:solidFill>
                  <a:schemeClr val="bg2"/>
                </a:solidFill>
              </a:defRPr>
            </a:lvl1pPr>
          </a:lstStyle>
          <a:p>
            <a:pPr lvl="0">
              <a:buClr>
                <a:schemeClr val="bg2"/>
              </a:buClr>
            </a:pPr>
            <a:r>
              <a:rPr lang="fr-FR" noProof="0" dirty="0"/>
              <a:t>Chapitre 3</a:t>
            </a:r>
          </a:p>
        </p:txBody>
      </p:sp>
      <p:sp>
        <p:nvSpPr>
          <p:cNvPr id="14" name="Text Placeholder 8"/>
          <p:cNvSpPr>
            <a:spLocks noGrp="1"/>
          </p:cNvSpPr>
          <p:nvPr>
            <p:ph type="body" sz="quarter" idx="21" hasCustomPrompt="1"/>
          </p:nvPr>
        </p:nvSpPr>
        <p:spPr>
          <a:xfrm>
            <a:off x="1135823" y="3893331"/>
            <a:ext cx="4196013" cy="598000"/>
          </a:xfrm>
          <a:prstGeom prst="rect">
            <a:avLst/>
          </a:prstGeom>
        </p:spPr>
        <p:txBody>
          <a:bodyPr vert="horz" wrap="square" lIns="108000" tIns="0" rIns="108000" bIns="0" rtlCol="0" anchor="ctr">
            <a:noAutofit/>
          </a:bodyPr>
          <a:lstStyle>
            <a:lvl1pPr algn="l">
              <a:defRPr lang="fr-FR" sz="1465" i="0" cap="none" noProof="0" dirty="0">
                <a:solidFill>
                  <a:schemeClr val="bg2"/>
                </a:solidFill>
              </a:defRPr>
            </a:lvl1pPr>
          </a:lstStyle>
          <a:p>
            <a:pPr lvl="0">
              <a:buClr>
                <a:schemeClr val="bg2"/>
              </a:buClr>
            </a:pPr>
            <a:r>
              <a:rPr lang="fr-FR" noProof="0" dirty="0"/>
              <a:t>Chapitre 4</a:t>
            </a:r>
          </a:p>
        </p:txBody>
      </p:sp>
      <p:sp>
        <p:nvSpPr>
          <p:cNvPr id="17" name="Text Placeholder 8"/>
          <p:cNvSpPr>
            <a:spLocks noGrp="1"/>
          </p:cNvSpPr>
          <p:nvPr>
            <p:ph type="body" sz="quarter" idx="23" hasCustomPrompt="1"/>
          </p:nvPr>
        </p:nvSpPr>
        <p:spPr>
          <a:xfrm>
            <a:off x="1135823" y="8014689"/>
            <a:ext cx="4196013" cy="598000"/>
          </a:xfrm>
          <a:prstGeom prst="rect">
            <a:avLst/>
          </a:prstGeom>
        </p:spPr>
        <p:txBody>
          <a:bodyPr vert="horz" wrap="square" lIns="108000" tIns="0" rIns="108000" bIns="0" rtlCol="0" anchor="ctr">
            <a:noAutofit/>
          </a:bodyPr>
          <a:lstStyle>
            <a:lvl1pPr algn="l">
              <a:defRPr lang="fr-FR" sz="1465" i="0" cap="none" noProof="0" dirty="0">
                <a:solidFill>
                  <a:schemeClr val="bg2"/>
                </a:solidFill>
              </a:defRPr>
            </a:lvl1pPr>
          </a:lstStyle>
          <a:p>
            <a:pPr lvl="0">
              <a:buClr>
                <a:schemeClr val="bg2"/>
              </a:buClr>
            </a:pPr>
            <a:r>
              <a:rPr lang="fr-FR" noProof="0" dirty="0"/>
              <a:t>Chapitre 10</a:t>
            </a:r>
          </a:p>
        </p:txBody>
      </p:sp>
      <p:sp>
        <p:nvSpPr>
          <p:cNvPr id="30" name="Text Placeholder 8"/>
          <p:cNvSpPr>
            <a:spLocks noGrp="1"/>
          </p:cNvSpPr>
          <p:nvPr>
            <p:ph type="body" sz="quarter" idx="25" hasCustomPrompt="1"/>
          </p:nvPr>
        </p:nvSpPr>
        <p:spPr>
          <a:xfrm>
            <a:off x="5555816" y="1832653"/>
            <a:ext cx="869744" cy="598000"/>
          </a:xfrm>
          <a:prstGeom prst="rect">
            <a:avLst/>
          </a:prstGeom>
        </p:spPr>
        <p:txBody>
          <a:bodyPr wrap="square" tIns="0" bIns="0" anchor="ctr">
            <a:noAutofit/>
          </a:bodyPr>
          <a:lstStyle>
            <a:lvl1pPr algn="l">
              <a:defRPr sz="733" b="0" i="0" cap="none" baseline="0">
                <a:solidFill>
                  <a:schemeClr val="bg2"/>
                </a:solidFill>
              </a:defRPr>
            </a:lvl1pPr>
            <a:lvl2pPr>
              <a:defRPr sz="733"/>
            </a:lvl2pPr>
          </a:lstStyle>
          <a:p>
            <a:pPr lvl="0"/>
            <a:r>
              <a:rPr lang="fr-FR" noProof="0" dirty="0"/>
              <a:t>Page x</a:t>
            </a:r>
          </a:p>
        </p:txBody>
      </p:sp>
      <p:sp>
        <p:nvSpPr>
          <p:cNvPr id="32" name="Text Placeholder 8"/>
          <p:cNvSpPr>
            <a:spLocks noGrp="1"/>
          </p:cNvSpPr>
          <p:nvPr>
            <p:ph type="body" sz="quarter" idx="26" hasCustomPrompt="1"/>
          </p:nvPr>
        </p:nvSpPr>
        <p:spPr>
          <a:xfrm>
            <a:off x="5555816" y="8014689"/>
            <a:ext cx="869744" cy="598000"/>
          </a:xfrm>
          <a:prstGeom prst="rect">
            <a:avLst/>
          </a:prstGeom>
        </p:spPr>
        <p:txBody>
          <a:bodyPr vert="horz" wrap="square" lIns="108000" tIns="0" rIns="108000" bIns="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33" name="Text Placeholder 8"/>
          <p:cNvSpPr>
            <a:spLocks noGrp="1"/>
          </p:cNvSpPr>
          <p:nvPr>
            <p:ph type="body" sz="quarter" idx="27" hasCustomPrompt="1"/>
          </p:nvPr>
        </p:nvSpPr>
        <p:spPr>
          <a:xfrm>
            <a:off x="5555816" y="3893331"/>
            <a:ext cx="869744" cy="598000"/>
          </a:xfrm>
          <a:prstGeom prst="rect">
            <a:avLst/>
          </a:prstGeom>
        </p:spPr>
        <p:txBody>
          <a:bodyPr vert="horz" wrap="square" lIns="108000" tIns="0" rIns="108000" bIns="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34" name="Text Placeholder 8"/>
          <p:cNvSpPr>
            <a:spLocks noGrp="1"/>
          </p:cNvSpPr>
          <p:nvPr>
            <p:ph type="body" sz="quarter" idx="28" hasCustomPrompt="1"/>
          </p:nvPr>
        </p:nvSpPr>
        <p:spPr>
          <a:xfrm>
            <a:off x="5555816" y="3206438"/>
            <a:ext cx="869744" cy="598000"/>
          </a:xfrm>
          <a:prstGeom prst="rect">
            <a:avLst/>
          </a:prstGeom>
        </p:spPr>
        <p:txBody>
          <a:bodyPr vert="horz" wrap="square" lIns="108000" tIns="0" rIns="108000" bIns="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35" name="Text Placeholder 8"/>
          <p:cNvSpPr>
            <a:spLocks noGrp="1"/>
          </p:cNvSpPr>
          <p:nvPr>
            <p:ph type="body" sz="quarter" idx="29" hasCustomPrompt="1"/>
          </p:nvPr>
        </p:nvSpPr>
        <p:spPr>
          <a:xfrm>
            <a:off x="5555816" y="2519546"/>
            <a:ext cx="869744" cy="598000"/>
          </a:xfrm>
          <a:prstGeom prst="rect">
            <a:avLst/>
          </a:prstGeom>
        </p:spPr>
        <p:txBody>
          <a:bodyPr vert="horz" wrap="square" lIns="108000" tIns="0" rIns="108000" bIns="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22" name="Text Placeholder 8"/>
          <p:cNvSpPr>
            <a:spLocks noGrp="1"/>
          </p:cNvSpPr>
          <p:nvPr>
            <p:ph type="body" sz="quarter" idx="30" hasCustomPrompt="1"/>
          </p:nvPr>
        </p:nvSpPr>
        <p:spPr>
          <a:xfrm>
            <a:off x="1135823" y="4580224"/>
            <a:ext cx="4196013" cy="598000"/>
          </a:xfrm>
          <a:prstGeom prst="rect">
            <a:avLst/>
          </a:prstGeom>
        </p:spPr>
        <p:txBody>
          <a:bodyPr vert="horz" wrap="square" lIns="108000" tIns="0" rIns="108000" bIns="0" rtlCol="0" anchor="ctr">
            <a:noAutofit/>
          </a:bodyPr>
          <a:lstStyle>
            <a:lvl1pPr algn="l">
              <a:defRPr lang="fr-FR" sz="1465" i="0" cap="none" noProof="0" dirty="0">
                <a:solidFill>
                  <a:schemeClr val="bg2"/>
                </a:solidFill>
              </a:defRPr>
            </a:lvl1pPr>
          </a:lstStyle>
          <a:p>
            <a:pPr lvl="0">
              <a:buClr>
                <a:schemeClr val="bg2"/>
              </a:buClr>
            </a:pPr>
            <a:r>
              <a:rPr lang="fr-FR" noProof="0" dirty="0"/>
              <a:t>Chapitre 5</a:t>
            </a:r>
          </a:p>
        </p:txBody>
      </p:sp>
      <p:sp>
        <p:nvSpPr>
          <p:cNvPr id="24" name="Text Placeholder 8"/>
          <p:cNvSpPr>
            <a:spLocks noGrp="1"/>
          </p:cNvSpPr>
          <p:nvPr>
            <p:ph type="body" sz="quarter" idx="32" hasCustomPrompt="1"/>
          </p:nvPr>
        </p:nvSpPr>
        <p:spPr>
          <a:xfrm>
            <a:off x="5555816" y="4580224"/>
            <a:ext cx="869744" cy="598000"/>
          </a:xfrm>
          <a:prstGeom prst="rect">
            <a:avLst/>
          </a:prstGeom>
        </p:spPr>
        <p:txBody>
          <a:bodyPr vert="horz" wrap="square" lIns="108000" tIns="0" rIns="108000" bIns="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25" name="Text Placeholder 8"/>
          <p:cNvSpPr>
            <a:spLocks noGrp="1"/>
          </p:cNvSpPr>
          <p:nvPr>
            <p:ph type="body" sz="quarter" idx="33" hasCustomPrompt="1"/>
          </p:nvPr>
        </p:nvSpPr>
        <p:spPr>
          <a:xfrm>
            <a:off x="1135823" y="5267116"/>
            <a:ext cx="4196013" cy="598000"/>
          </a:xfrm>
          <a:prstGeom prst="rect">
            <a:avLst/>
          </a:prstGeom>
        </p:spPr>
        <p:txBody>
          <a:bodyPr vert="horz" wrap="square" lIns="108000" tIns="0" rIns="108000" bIns="0" rtlCol="0" anchor="ctr">
            <a:noAutofit/>
          </a:bodyPr>
          <a:lstStyle>
            <a:lvl1pPr algn="l">
              <a:defRPr lang="fr-FR" sz="1465" i="0" cap="none" noProof="0" dirty="0">
                <a:solidFill>
                  <a:schemeClr val="bg2"/>
                </a:solidFill>
              </a:defRPr>
            </a:lvl1pPr>
          </a:lstStyle>
          <a:p>
            <a:pPr lvl="0">
              <a:buClr>
                <a:schemeClr val="bg2"/>
              </a:buClr>
            </a:pPr>
            <a:r>
              <a:rPr lang="fr-FR" noProof="0" dirty="0"/>
              <a:t>Chapitre 6</a:t>
            </a:r>
          </a:p>
        </p:txBody>
      </p:sp>
      <p:sp>
        <p:nvSpPr>
          <p:cNvPr id="27" name="Text Placeholder 8"/>
          <p:cNvSpPr>
            <a:spLocks noGrp="1"/>
          </p:cNvSpPr>
          <p:nvPr>
            <p:ph type="body" sz="quarter" idx="35" hasCustomPrompt="1"/>
          </p:nvPr>
        </p:nvSpPr>
        <p:spPr>
          <a:xfrm>
            <a:off x="1135823" y="5954009"/>
            <a:ext cx="4196013" cy="598000"/>
          </a:xfrm>
          <a:prstGeom prst="rect">
            <a:avLst/>
          </a:prstGeom>
        </p:spPr>
        <p:txBody>
          <a:bodyPr vert="horz" wrap="square" lIns="108000" tIns="0" rIns="108000" bIns="0" rtlCol="0" anchor="ctr">
            <a:noAutofit/>
          </a:bodyPr>
          <a:lstStyle>
            <a:lvl1pPr algn="l">
              <a:defRPr lang="fr-FR" sz="1465" i="0" cap="none" noProof="0" dirty="0">
                <a:solidFill>
                  <a:schemeClr val="bg2"/>
                </a:solidFill>
              </a:defRPr>
            </a:lvl1pPr>
          </a:lstStyle>
          <a:p>
            <a:pPr lvl="0">
              <a:buClr>
                <a:schemeClr val="bg2"/>
              </a:buClr>
            </a:pPr>
            <a:r>
              <a:rPr lang="fr-FR" noProof="0" dirty="0"/>
              <a:t>Chapitre 7</a:t>
            </a:r>
          </a:p>
        </p:txBody>
      </p:sp>
      <p:sp>
        <p:nvSpPr>
          <p:cNvPr id="29" name="Text Placeholder 8"/>
          <p:cNvSpPr>
            <a:spLocks noGrp="1"/>
          </p:cNvSpPr>
          <p:nvPr>
            <p:ph type="body" sz="quarter" idx="37" hasCustomPrompt="1"/>
          </p:nvPr>
        </p:nvSpPr>
        <p:spPr>
          <a:xfrm>
            <a:off x="5555816" y="5954009"/>
            <a:ext cx="869744" cy="598000"/>
          </a:xfrm>
          <a:prstGeom prst="rect">
            <a:avLst/>
          </a:prstGeom>
        </p:spPr>
        <p:txBody>
          <a:bodyPr vert="horz" wrap="square" lIns="108000" tIns="0" rIns="108000" bIns="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31" name="Text Placeholder 8"/>
          <p:cNvSpPr>
            <a:spLocks noGrp="1"/>
          </p:cNvSpPr>
          <p:nvPr>
            <p:ph type="body" sz="quarter" idx="38" hasCustomPrompt="1"/>
          </p:nvPr>
        </p:nvSpPr>
        <p:spPr>
          <a:xfrm>
            <a:off x="5555816" y="5267116"/>
            <a:ext cx="869744" cy="598000"/>
          </a:xfrm>
          <a:prstGeom prst="rect">
            <a:avLst/>
          </a:prstGeom>
        </p:spPr>
        <p:txBody>
          <a:bodyPr vert="horz" wrap="square" lIns="108000" tIns="0" rIns="108000" bIns="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39" name="Text Placeholder 8"/>
          <p:cNvSpPr>
            <a:spLocks noGrp="1"/>
          </p:cNvSpPr>
          <p:nvPr>
            <p:ph type="body" sz="quarter" idx="39" hasCustomPrompt="1"/>
          </p:nvPr>
        </p:nvSpPr>
        <p:spPr>
          <a:xfrm>
            <a:off x="1135823" y="6640901"/>
            <a:ext cx="4196013" cy="598000"/>
          </a:xfrm>
          <a:prstGeom prst="rect">
            <a:avLst/>
          </a:prstGeom>
        </p:spPr>
        <p:txBody>
          <a:bodyPr vert="horz" wrap="square" lIns="108000" tIns="0" rIns="108000" bIns="0" rtlCol="0" anchor="ctr">
            <a:noAutofit/>
          </a:bodyPr>
          <a:lstStyle>
            <a:lvl1pPr algn="l">
              <a:defRPr lang="fr-FR" sz="1465" i="0" cap="none" noProof="0" dirty="0">
                <a:solidFill>
                  <a:schemeClr val="bg2"/>
                </a:solidFill>
              </a:defRPr>
            </a:lvl1pPr>
          </a:lstStyle>
          <a:p>
            <a:pPr lvl="0">
              <a:buClr>
                <a:schemeClr val="bg2"/>
              </a:buClr>
            </a:pPr>
            <a:r>
              <a:rPr lang="fr-FR" noProof="0" dirty="0"/>
              <a:t>Chapitre 8</a:t>
            </a:r>
          </a:p>
        </p:txBody>
      </p:sp>
      <p:sp>
        <p:nvSpPr>
          <p:cNvPr id="41" name="Text Placeholder 8"/>
          <p:cNvSpPr>
            <a:spLocks noGrp="1"/>
          </p:cNvSpPr>
          <p:nvPr>
            <p:ph type="body" sz="quarter" idx="41" hasCustomPrompt="1"/>
          </p:nvPr>
        </p:nvSpPr>
        <p:spPr>
          <a:xfrm>
            <a:off x="5555816" y="6640901"/>
            <a:ext cx="869744" cy="598000"/>
          </a:xfrm>
          <a:prstGeom prst="rect">
            <a:avLst/>
          </a:prstGeom>
        </p:spPr>
        <p:txBody>
          <a:bodyPr vert="horz" wrap="square" lIns="108000" tIns="0" rIns="108000" bIns="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42" name="Text Placeholder 8"/>
          <p:cNvSpPr>
            <a:spLocks noGrp="1"/>
          </p:cNvSpPr>
          <p:nvPr>
            <p:ph type="body" sz="quarter" idx="42" hasCustomPrompt="1"/>
          </p:nvPr>
        </p:nvSpPr>
        <p:spPr>
          <a:xfrm>
            <a:off x="1135823" y="7327794"/>
            <a:ext cx="4196013" cy="598000"/>
          </a:xfrm>
          <a:prstGeom prst="rect">
            <a:avLst/>
          </a:prstGeom>
        </p:spPr>
        <p:txBody>
          <a:bodyPr vert="horz" wrap="square" lIns="108000" tIns="0" rIns="108000" bIns="0" rtlCol="0" anchor="ctr">
            <a:noAutofit/>
          </a:bodyPr>
          <a:lstStyle>
            <a:lvl1pPr algn="l">
              <a:defRPr lang="fr-FR" sz="1465" i="0" cap="none" noProof="0" dirty="0">
                <a:solidFill>
                  <a:schemeClr val="bg2"/>
                </a:solidFill>
              </a:defRPr>
            </a:lvl1pPr>
          </a:lstStyle>
          <a:p>
            <a:pPr lvl="0">
              <a:buClr>
                <a:schemeClr val="bg2"/>
              </a:buClr>
            </a:pPr>
            <a:r>
              <a:rPr lang="fr-FR" noProof="0" dirty="0"/>
              <a:t>Chapitre 9</a:t>
            </a:r>
          </a:p>
        </p:txBody>
      </p:sp>
      <p:sp>
        <p:nvSpPr>
          <p:cNvPr id="44" name="Text Placeholder 8"/>
          <p:cNvSpPr>
            <a:spLocks noGrp="1"/>
          </p:cNvSpPr>
          <p:nvPr>
            <p:ph type="body" sz="quarter" idx="44" hasCustomPrompt="1"/>
          </p:nvPr>
        </p:nvSpPr>
        <p:spPr>
          <a:xfrm>
            <a:off x="5555816" y="7327794"/>
            <a:ext cx="869744" cy="598000"/>
          </a:xfrm>
          <a:prstGeom prst="rect">
            <a:avLst/>
          </a:prstGeom>
        </p:spPr>
        <p:txBody>
          <a:bodyPr vert="horz" wrap="square" lIns="108000" tIns="0" rIns="108000" bIns="0" rtlCol="0" anchor="ctr">
            <a:noAutofit/>
          </a:bodyPr>
          <a:lstStyle>
            <a:lvl1pPr algn="l">
              <a:defRPr lang="fr-FR" sz="733" b="0" i="0" cap="none" noProof="0" dirty="0">
                <a:solidFill>
                  <a:schemeClr val="bg2"/>
                </a:solidFill>
              </a:defRPr>
            </a:lvl1pPr>
          </a:lstStyle>
          <a:p>
            <a:pPr lvl="0"/>
            <a:r>
              <a:rPr lang="fr-FR" noProof="0" dirty="0"/>
              <a:t>Page x</a:t>
            </a:r>
          </a:p>
        </p:txBody>
      </p:sp>
      <p:sp>
        <p:nvSpPr>
          <p:cNvPr id="40" name="Text Placeholder 4"/>
          <p:cNvSpPr>
            <a:spLocks noGrp="1"/>
          </p:cNvSpPr>
          <p:nvPr>
            <p:ph type="body" sz="quarter" idx="56" hasCustomPrompt="1"/>
          </p:nvPr>
        </p:nvSpPr>
        <p:spPr>
          <a:xfrm>
            <a:off x="238494" y="1832653"/>
            <a:ext cx="747693" cy="598000"/>
          </a:xfrm>
          <a:prstGeom prst="rect">
            <a:avLst/>
          </a:prstGeom>
          <a:noFill/>
        </p:spPr>
        <p:txBody>
          <a:bodyPr tIns="0" bIns="0" anchor="ctr">
            <a:noAutofit/>
          </a:bodyPr>
          <a:lstStyle>
            <a:lvl1pPr marL="0" indent="-184630" algn="just">
              <a:lnSpc>
                <a:spcPct val="100000"/>
              </a:lnSpc>
              <a:spcBef>
                <a:spcPts val="293"/>
              </a:spcBef>
              <a:buClr>
                <a:schemeClr val="bg2"/>
              </a:buClr>
              <a:buFont typeface="Tempus Sans ITC" panose="04020404030D07020202" pitchFamily="82" charset="0"/>
              <a:buChar char="/"/>
              <a:defRPr sz="1465"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01</a:t>
            </a:r>
          </a:p>
        </p:txBody>
      </p:sp>
      <p:sp>
        <p:nvSpPr>
          <p:cNvPr id="43" name="Text Placeholder 4"/>
          <p:cNvSpPr>
            <a:spLocks noGrp="1"/>
          </p:cNvSpPr>
          <p:nvPr>
            <p:ph type="body" sz="quarter" idx="57" hasCustomPrompt="1"/>
          </p:nvPr>
        </p:nvSpPr>
        <p:spPr>
          <a:xfrm>
            <a:off x="238494" y="2519546"/>
            <a:ext cx="747693" cy="598000"/>
          </a:xfrm>
          <a:prstGeom prst="rect">
            <a:avLst/>
          </a:prstGeom>
          <a:noFill/>
        </p:spPr>
        <p:txBody>
          <a:bodyPr tIns="0" bIns="0" anchor="ctr">
            <a:noAutofit/>
          </a:bodyPr>
          <a:lstStyle>
            <a:lvl1pPr marL="0" indent="-184630" algn="just">
              <a:lnSpc>
                <a:spcPct val="100000"/>
              </a:lnSpc>
              <a:spcBef>
                <a:spcPts val="293"/>
              </a:spcBef>
              <a:buClr>
                <a:schemeClr val="bg2"/>
              </a:buClr>
              <a:buFont typeface="Tempus Sans ITC" panose="04020404030D07020202" pitchFamily="82" charset="0"/>
              <a:buChar char="/"/>
              <a:defRPr sz="1465"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02</a:t>
            </a:r>
          </a:p>
        </p:txBody>
      </p:sp>
      <p:sp>
        <p:nvSpPr>
          <p:cNvPr id="48" name="Text Placeholder 4"/>
          <p:cNvSpPr>
            <a:spLocks noGrp="1"/>
          </p:cNvSpPr>
          <p:nvPr>
            <p:ph type="body" sz="quarter" idx="58" hasCustomPrompt="1"/>
          </p:nvPr>
        </p:nvSpPr>
        <p:spPr>
          <a:xfrm>
            <a:off x="238494" y="3206438"/>
            <a:ext cx="747693" cy="598000"/>
          </a:xfrm>
          <a:prstGeom prst="rect">
            <a:avLst/>
          </a:prstGeom>
          <a:noFill/>
        </p:spPr>
        <p:txBody>
          <a:bodyPr tIns="0" bIns="0" anchor="ctr">
            <a:noAutofit/>
          </a:bodyPr>
          <a:lstStyle>
            <a:lvl1pPr marL="0" indent="-184630" algn="just">
              <a:lnSpc>
                <a:spcPct val="100000"/>
              </a:lnSpc>
              <a:spcBef>
                <a:spcPts val="293"/>
              </a:spcBef>
              <a:buClr>
                <a:schemeClr val="bg2"/>
              </a:buClr>
              <a:buFont typeface="Tempus Sans ITC" panose="04020404030D07020202" pitchFamily="82" charset="0"/>
              <a:buChar char="/"/>
              <a:defRPr sz="1465"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03</a:t>
            </a:r>
          </a:p>
        </p:txBody>
      </p:sp>
      <p:sp>
        <p:nvSpPr>
          <p:cNvPr id="59" name="Text Placeholder 4"/>
          <p:cNvSpPr>
            <a:spLocks noGrp="1"/>
          </p:cNvSpPr>
          <p:nvPr>
            <p:ph type="body" sz="quarter" idx="59" hasCustomPrompt="1"/>
          </p:nvPr>
        </p:nvSpPr>
        <p:spPr>
          <a:xfrm>
            <a:off x="238494" y="3893331"/>
            <a:ext cx="747693" cy="598000"/>
          </a:xfrm>
          <a:prstGeom prst="rect">
            <a:avLst/>
          </a:prstGeom>
          <a:noFill/>
        </p:spPr>
        <p:txBody>
          <a:bodyPr tIns="0" bIns="0" anchor="ctr">
            <a:noAutofit/>
          </a:bodyPr>
          <a:lstStyle>
            <a:lvl1pPr marL="0" indent="-184630" algn="just">
              <a:lnSpc>
                <a:spcPct val="100000"/>
              </a:lnSpc>
              <a:spcBef>
                <a:spcPts val="293"/>
              </a:spcBef>
              <a:buClr>
                <a:schemeClr val="bg2"/>
              </a:buClr>
              <a:buFont typeface="Tempus Sans ITC" panose="04020404030D07020202" pitchFamily="82" charset="0"/>
              <a:buChar char="/"/>
              <a:defRPr sz="1465"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04</a:t>
            </a:r>
          </a:p>
        </p:txBody>
      </p:sp>
      <p:sp>
        <p:nvSpPr>
          <p:cNvPr id="60" name="Text Placeholder 4"/>
          <p:cNvSpPr>
            <a:spLocks noGrp="1"/>
          </p:cNvSpPr>
          <p:nvPr>
            <p:ph type="body" sz="quarter" idx="60" hasCustomPrompt="1"/>
          </p:nvPr>
        </p:nvSpPr>
        <p:spPr>
          <a:xfrm>
            <a:off x="238494" y="4580224"/>
            <a:ext cx="747693" cy="598000"/>
          </a:xfrm>
          <a:prstGeom prst="rect">
            <a:avLst/>
          </a:prstGeom>
          <a:noFill/>
        </p:spPr>
        <p:txBody>
          <a:bodyPr tIns="0" bIns="0" anchor="ctr">
            <a:noAutofit/>
          </a:bodyPr>
          <a:lstStyle>
            <a:lvl1pPr marL="0" indent="-184630" algn="just">
              <a:lnSpc>
                <a:spcPct val="100000"/>
              </a:lnSpc>
              <a:spcBef>
                <a:spcPts val="293"/>
              </a:spcBef>
              <a:buClr>
                <a:schemeClr val="bg2"/>
              </a:buClr>
              <a:buFont typeface="Tempus Sans ITC" panose="04020404030D07020202" pitchFamily="82" charset="0"/>
              <a:buChar char="/"/>
              <a:defRPr sz="1465"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05</a:t>
            </a:r>
          </a:p>
        </p:txBody>
      </p:sp>
      <p:sp>
        <p:nvSpPr>
          <p:cNvPr id="61" name="Text Placeholder 4"/>
          <p:cNvSpPr>
            <a:spLocks noGrp="1"/>
          </p:cNvSpPr>
          <p:nvPr>
            <p:ph type="body" sz="quarter" idx="61" hasCustomPrompt="1"/>
          </p:nvPr>
        </p:nvSpPr>
        <p:spPr>
          <a:xfrm>
            <a:off x="238494" y="5267116"/>
            <a:ext cx="747693" cy="598000"/>
          </a:xfrm>
          <a:prstGeom prst="rect">
            <a:avLst/>
          </a:prstGeom>
          <a:noFill/>
        </p:spPr>
        <p:txBody>
          <a:bodyPr tIns="0" bIns="0" anchor="ctr">
            <a:noAutofit/>
          </a:bodyPr>
          <a:lstStyle>
            <a:lvl1pPr marL="0" indent="-184630" algn="just">
              <a:lnSpc>
                <a:spcPct val="100000"/>
              </a:lnSpc>
              <a:spcBef>
                <a:spcPts val="293"/>
              </a:spcBef>
              <a:buClr>
                <a:schemeClr val="bg2"/>
              </a:buClr>
              <a:buFont typeface="Tempus Sans ITC" panose="04020404030D07020202" pitchFamily="82" charset="0"/>
              <a:buChar char="/"/>
              <a:defRPr sz="1465"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06</a:t>
            </a:r>
          </a:p>
        </p:txBody>
      </p:sp>
      <p:sp>
        <p:nvSpPr>
          <p:cNvPr id="62" name="Text Placeholder 4"/>
          <p:cNvSpPr>
            <a:spLocks noGrp="1"/>
          </p:cNvSpPr>
          <p:nvPr>
            <p:ph type="body" sz="quarter" idx="62" hasCustomPrompt="1"/>
          </p:nvPr>
        </p:nvSpPr>
        <p:spPr>
          <a:xfrm>
            <a:off x="238494" y="5954009"/>
            <a:ext cx="747693" cy="598000"/>
          </a:xfrm>
          <a:prstGeom prst="rect">
            <a:avLst/>
          </a:prstGeom>
          <a:noFill/>
        </p:spPr>
        <p:txBody>
          <a:bodyPr tIns="0" bIns="0" anchor="ctr">
            <a:noAutofit/>
          </a:bodyPr>
          <a:lstStyle>
            <a:lvl1pPr marL="0" indent="-184630" algn="just">
              <a:lnSpc>
                <a:spcPct val="100000"/>
              </a:lnSpc>
              <a:spcBef>
                <a:spcPts val="293"/>
              </a:spcBef>
              <a:buClr>
                <a:schemeClr val="bg2"/>
              </a:buClr>
              <a:buFont typeface="Tempus Sans ITC" panose="04020404030D07020202" pitchFamily="82" charset="0"/>
              <a:buChar char="/"/>
              <a:defRPr sz="1465"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07</a:t>
            </a:r>
          </a:p>
        </p:txBody>
      </p:sp>
      <p:sp>
        <p:nvSpPr>
          <p:cNvPr id="63" name="Text Placeholder 4"/>
          <p:cNvSpPr>
            <a:spLocks noGrp="1"/>
          </p:cNvSpPr>
          <p:nvPr>
            <p:ph type="body" sz="quarter" idx="63" hasCustomPrompt="1"/>
          </p:nvPr>
        </p:nvSpPr>
        <p:spPr>
          <a:xfrm>
            <a:off x="238494" y="6640901"/>
            <a:ext cx="747693" cy="598000"/>
          </a:xfrm>
          <a:prstGeom prst="rect">
            <a:avLst/>
          </a:prstGeom>
          <a:noFill/>
        </p:spPr>
        <p:txBody>
          <a:bodyPr tIns="0" bIns="0" anchor="ctr">
            <a:noAutofit/>
          </a:bodyPr>
          <a:lstStyle>
            <a:lvl1pPr marL="0" indent="-184630" algn="just">
              <a:lnSpc>
                <a:spcPct val="100000"/>
              </a:lnSpc>
              <a:spcBef>
                <a:spcPts val="293"/>
              </a:spcBef>
              <a:buClr>
                <a:schemeClr val="bg2"/>
              </a:buClr>
              <a:buFont typeface="Tempus Sans ITC" panose="04020404030D07020202" pitchFamily="82" charset="0"/>
              <a:buChar char="/"/>
              <a:defRPr sz="1465"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08</a:t>
            </a:r>
          </a:p>
        </p:txBody>
      </p:sp>
      <p:sp>
        <p:nvSpPr>
          <p:cNvPr id="64" name="Text Placeholder 4"/>
          <p:cNvSpPr>
            <a:spLocks noGrp="1"/>
          </p:cNvSpPr>
          <p:nvPr>
            <p:ph type="body" sz="quarter" idx="64" hasCustomPrompt="1"/>
          </p:nvPr>
        </p:nvSpPr>
        <p:spPr>
          <a:xfrm>
            <a:off x="238494" y="7327794"/>
            <a:ext cx="747693" cy="598000"/>
          </a:xfrm>
          <a:prstGeom prst="rect">
            <a:avLst/>
          </a:prstGeom>
          <a:noFill/>
        </p:spPr>
        <p:txBody>
          <a:bodyPr tIns="0" bIns="0" anchor="ctr">
            <a:noAutofit/>
          </a:bodyPr>
          <a:lstStyle>
            <a:lvl1pPr marL="0" indent="-184630" algn="just">
              <a:lnSpc>
                <a:spcPct val="100000"/>
              </a:lnSpc>
              <a:spcBef>
                <a:spcPts val="293"/>
              </a:spcBef>
              <a:buClr>
                <a:schemeClr val="bg2"/>
              </a:buClr>
              <a:buFont typeface="Tempus Sans ITC" panose="04020404030D07020202" pitchFamily="82" charset="0"/>
              <a:buChar char="/"/>
              <a:defRPr sz="1465"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09</a:t>
            </a:r>
          </a:p>
        </p:txBody>
      </p:sp>
      <p:sp>
        <p:nvSpPr>
          <p:cNvPr id="65" name="Text Placeholder 4"/>
          <p:cNvSpPr>
            <a:spLocks noGrp="1"/>
          </p:cNvSpPr>
          <p:nvPr>
            <p:ph type="body" sz="quarter" idx="65" hasCustomPrompt="1"/>
          </p:nvPr>
        </p:nvSpPr>
        <p:spPr>
          <a:xfrm>
            <a:off x="238494" y="8014689"/>
            <a:ext cx="747693" cy="598000"/>
          </a:xfrm>
          <a:prstGeom prst="rect">
            <a:avLst/>
          </a:prstGeom>
          <a:noFill/>
        </p:spPr>
        <p:txBody>
          <a:bodyPr tIns="0" bIns="0" anchor="ctr">
            <a:noAutofit/>
          </a:bodyPr>
          <a:lstStyle>
            <a:lvl1pPr marL="0" indent="-184630" algn="just">
              <a:lnSpc>
                <a:spcPct val="100000"/>
              </a:lnSpc>
              <a:spcBef>
                <a:spcPts val="293"/>
              </a:spcBef>
              <a:buClr>
                <a:schemeClr val="bg2"/>
              </a:buClr>
              <a:buFont typeface="Tempus Sans ITC" panose="04020404030D07020202" pitchFamily="82" charset="0"/>
              <a:buChar char="/"/>
              <a:defRPr sz="1465" b="1" i="0">
                <a:solidFill>
                  <a:schemeClr val="accent1"/>
                </a:solidFill>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10</a:t>
            </a:r>
          </a:p>
        </p:txBody>
      </p:sp>
      <p:sp>
        <p:nvSpPr>
          <p:cNvPr id="36" name="Title 1"/>
          <p:cNvSpPr txBox="1">
            <a:spLocks/>
          </p:cNvSpPr>
          <p:nvPr/>
        </p:nvSpPr>
        <p:spPr>
          <a:xfrm>
            <a:off x="234306" y="584516"/>
            <a:ext cx="6380307" cy="1247636"/>
          </a:xfrm>
          <a:prstGeom prst="rect">
            <a:avLst/>
          </a:prstGeom>
          <a:noFill/>
        </p:spPr>
        <p:txBody>
          <a:bodyPr vert="horz" lIns="79132" tIns="26377" rIns="79132" bIns="0" rtlCol="0" anchor="t">
            <a:noAutofit/>
          </a:bodyPr>
          <a:lstStyle>
            <a:lvl1pPr algn="l" defTabSz="914400" rtl="0" eaLnBrk="1" latinLnBrk="0" hangingPunct="1">
              <a:lnSpc>
                <a:spcPct val="100000"/>
              </a:lnSpc>
              <a:spcBef>
                <a:spcPct val="0"/>
              </a:spcBef>
              <a:buNone/>
              <a:defRPr sz="2200" kern="1200" baseline="0">
                <a:solidFill>
                  <a:schemeClr val="bg2"/>
                </a:solidFill>
                <a:latin typeface="+mj-lt"/>
                <a:ea typeface="+mj-ea"/>
                <a:cs typeface="+mj-cs"/>
              </a:defRPr>
            </a:lvl1pPr>
          </a:lstStyle>
          <a:p>
            <a:r>
              <a:rPr lang="fr-FR" sz="1612" b="1" dirty="0"/>
              <a:t>AGENDA</a:t>
            </a:r>
          </a:p>
        </p:txBody>
      </p:sp>
    </p:spTree>
    <p:extLst>
      <p:ext uri="{BB962C8B-B14F-4D97-AF65-F5344CB8AC3E}">
        <p14:creationId xmlns:p14="http://schemas.microsoft.com/office/powerpoint/2010/main" val="94416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White">
    <p:spTree>
      <p:nvGrpSpPr>
        <p:cNvPr id="1" name=""/>
        <p:cNvGrpSpPr/>
        <p:nvPr/>
      </p:nvGrpSpPr>
      <p:grpSpPr>
        <a:xfrm>
          <a:off x="0" y="0"/>
          <a:ext cx="0" cy="0"/>
          <a:chOff x="0" y="0"/>
          <a:chExt cx="0" cy="0"/>
        </a:xfrm>
      </p:grpSpPr>
      <p:pic>
        <p:nvPicPr>
          <p:cNvPr id="6" name="Image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 y="0"/>
            <a:ext cx="2412603" cy="6826300"/>
          </a:xfrm>
          <a:prstGeom prst="rect">
            <a:avLst/>
          </a:prstGeom>
        </p:spPr>
      </p:pic>
      <p:sp>
        <p:nvSpPr>
          <p:cNvPr id="8" name="Espace réservé pour une image  35"/>
          <p:cNvSpPr>
            <a:spLocks noGrp="1"/>
          </p:cNvSpPr>
          <p:nvPr>
            <p:ph type="pic" sz="quarter" idx="10" hasCustomPrompt="1"/>
          </p:nvPr>
        </p:nvSpPr>
        <p:spPr>
          <a:xfrm>
            <a:off x="1" y="3"/>
            <a:ext cx="3570717" cy="8074889"/>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19"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
        <p:nvSpPr>
          <p:cNvPr id="9" name="Title 1"/>
          <p:cNvSpPr>
            <a:spLocks noGrp="1"/>
          </p:cNvSpPr>
          <p:nvPr>
            <p:ph type="title" hasCustomPrompt="1"/>
          </p:nvPr>
        </p:nvSpPr>
        <p:spPr bwMode="gray">
          <a:xfrm>
            <a:off x="2370700" y="4827574"/>
            <a:ext cx="4148797" cy="1425589"/>
          </a:xfrm>
          <a:noFill/>
        </p:spPr>
        <p:txBody>
          <a:bodyPr tIns="108000" rIns="0" anchor="t"/>
          <a:lstStyle>
            <a:lvl1pPr algn="r">
              <a:buClr>
                <a:schemeClr val="bg2"/>
              </a:buClr>
              <a:defRPr sz="1758">
                <a:solidFill>
                  <a:schemeClr val="bg2"/>
                </a:solidFill>
                <a:latin typeface="+mj-lt"/>
              </a:defRPr>
            </a:lvl1pPr>
          </a:lstStyle>
          <a:p>
            <a:r>
              <a:rPr lang="fr-FR" noProof="0" dirty="0"/>
              <a:t>Titre de chapitre</a:t>
            </a:r>
          </a:p>
        </p:txBody>
      </p:sp>
      <p:sp>
        <p:nvSpPr>
          <p:cNvPr id="10" name="Text Placeholder 4"/>
          <p:cNvSpPr>
            <a:spLocks noGrp="1"/>
          </p:cNvSpPr>
          <p:nvPr>
            <p:ph type="body" sz="quarter" idx="38" hasCustomPrompt="1"/>
          </p:nvPr>
        </p:nvSpPr>
        <p:spPr bwMode="gray">
          <a:xfrm>
            <a:off x="1567907" y="4827575"/>
            <a:ext cx="747693" cy="1424800"/>
          </a:xfrm>
          <a:prstGeom prst="rect">
            <a:avLst/>
          </a:prstGeom>
          <a:noFill/>
        </p:spPr>
        <p:txBody>
          <a:bodyPr anchor="t">
            <a:noAutofit/>
          </a:bodyPr>
          <a:lstStyle>
            <a:lvl1pPr marL="0" indent="-184630" algn="just">
              <a:lnSpc>
                <a:spcPct val="100000"/>
              </a:lnSpc>
              <a:spcBef>
                <a:spcPts val="293"/>
              </a:spcBef>
              <a:buClr>
                <a:schemeClr val="bg2"/>
              </a:buClr>
              <a:buFont typeface="Tempus Sans ITC" panose="04020404030D07020202" pitchFamily="82" charset="0"/>
              <a:buChar char="/"/>
              <a:defRPr sz="1758" b="1" i="0">
                <a:solidFill>
                  <a:schemeClr val="bg2"/>
                </a:solidFill>
                <a:latin typeface="+mj-lt"/>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01</a:t>
            </a:r>
          </a:p>
        </p:txBody>
      </p:sp>
    </p:spTree>
    <p:extLst>
      <p:ext uri="{BB962C8B-B14F-4D97-AF65-F5344CB8AC3E}">
        <p14:creationId xmlns:p14="http://schemas.microsoft.com/office/powerpoint/2010/main" val="75385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Silver Grey light">
    <p:bg>
      <p:bgPr>
        <a:solidFill>
          <a:schemeClr val="tx2"/>
        </a:solidFill>
        <a:effectLst/>
      </p:bgPr>
    </p:bg>
    <p:spTree>
      <p:nvGrpSpPr>
        <p:cNvPr id="1" name=""/>
        <p:cNvGrpSpPr/>
        <p:nvPr/>
      </p:nvGrpSpPr>
      <p:grpSpPr>
        <a:xfrm>
          <a:off x="0" y="0"/>
          <a:ext cx="0" cy="0"/>
          <a:chOff x="0" y="0"/>
          <a:chExt cx="0" cy="0"/>
        </a:xfrm>
      </p:grpSpPr>
      <p:pic>
        <p:nvPicPr>
          <p:cNvPr id="7" name="Image 11"/>
          <p:cNvPicPr>
            <a:picLocks noChangeAspect="1"/>
          </p:cNvPicPr>
          <p:nvPr/>
        </p:nvPicPr>
        <p:blipFill rotWithShape="1">
          <a:blip r:embed="rId2" cstate="print">
            <a:extLst>
              <a:ext uri="{28A0092B-C50C-407E-A947-70E740481C1C}">
                <a14:useLocalDpi xmlns:a14="http://schemas.microsoft.com/office/drawing/2010/main"/>
              </a:ext>
            </a:extLst>
          </a:blip>
          <a:srcRect l="-1" t="1" r="-184259" b="-45082"/>
          <a:stretch/>
        </p:blipFill>
        <p:spPr>
          <a:xfrm>
            <a:off x="1" y="-1"/>
            <a:ext cx="6858000" cy="9903708"/>
          </a:xfrm>
          <a:prstGeom prst="rect">
            <a:avLst/>
          </a:prstGeom>
          <a:solidFill>
            <a:schemeClr val="tx2"/>
          </a:solidFill>
        </p:spPr>
      </p:pic>
      <p:sp>
        <p:nvSpPr>
          <p:cNvPr id="6" name="Title 1"/>
          <p:cNvSpPr>
            <a:spLocks noGrp="1"/>
          </p:cNvSpPr>
          <p:nvPr>
            <p:ph type="title" hasCustomPrompt="1"/>
          </p:nvPr>
        </p:nvSpPr>
        <p:spPr bwMode="gray">
          <a:xfrm>
            <a:off x="2370700" y="4827574"/>
            <a:ext cx="4148797" cy="1425589"/>
          </a:xfrm>
          <a:noFill/>
        </p:spPr>
        <p:txBody>
          <a:bodyPr tIns="108000" rIns="0" anchor="t"/>
          <a:lstStyle>
            <a:lvl1pPr algn="r">
              <a:buClr>
                <a:schemeClr val="bg2"/>
              </a:buClr>
              <a:defRPr sz="1758">
                <a:solidFill>
                  <a:schemeClr val="bg2"/>
                </a:solidFill>
                <a:latin typeface="+mj-lt"/>
              </a:defRPr>
            </a:lvl1pPr>
          </a:lstStyle>
          <a:p>
            <a:r>
              <a:rPr lang="fr-FR" noProof="0" dirty="0"/>
              <a:t>Titre de chapitre</a:t>
            </a:r>
          </a:p>
        </p:txBody>
      </p:sp>
      <p:sp>
        <p:nvSpPr>
          <p:cNvPr id="5" name="Text Placeholder 4"/>
          <p:cNvSpPr>
            <a:spLocks noGrp="1"/>
          </p:cNvSpPr>
          <p:nvPr>
            <p:ph type="body" sz="quarter" idx="38" hasCustomPrompt="1"/>
          </p:nvPr>
        </p:nvSpPr>
        <p:spPr bwMode="gray">
          <a:xfrm>
            <a:off x="1567907" y="4827575"/>
            <a:ext cx="747693" cy="1424800"/>
          </a:xfrm>
          <a:prstGeom prst="rect">
            <a:avLst/>
          </a:prstGeom>
          <a:noFill/>
        </p:spPr>
        <p:txBody>
          <a:bodyPr anchor="t">
            <a:noAutofit/>
          </a:bodyPr>
          <a:lstStyle>
            <a:lvl1pPr marL="0" indent="-184630" algn="just">
              <a:lnSpc>
                <a:spcPct val="100000"/>
              </a:lnSpc>
              <a:spcBef>
                <a:spcPts val="293"/>
              </a:spcBef>
              <a:buClr>
                <a:schemeClr val="bg2"/>
              </a:buClr>
              <a:buFont typeface="Tempus Sans ITC" panose="04020404030D07020202" pitchFamily="82" charset="0"/>
              <a:buChar char="/"/>
              <a:defRPr sz="1758" b="1" i="0">
                <a:solidFill>
                  <a:schemeClr val="bg2"/>
                </a:solidFill>
                <a:latin typeface="+mj-lt"/>
              </a:defRPr>
            </a:lvl1pPr>
            <a:lvl2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2pPr>
            <a:lvl3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3pPr>
            <a:lvl4pPr marL="0" indent="-184630" algn="just">
              <a:lnSpc>
                <a:spcPct val="100000"/>
              </a:lnSpc>
              <a:spcBef>
                <a:spcPts val="293"/>
              </a:spcBef>
              <a:buClr>
                <a:schemeClr val="accent1"/>
              </a:buClr>
              <a:buFont typeface="Tahoma" panose="020B0604030504040204" pitchFamily="34" charset="0"/>
              <a:buChar char="⁄"/>
              <a:defRPr sz="1465" b="1" i="0" cap="none" baseline="0">
                <a:solidFill>
                  <a:schemeClr val="bg2"/>
                </a:solidFill>
              </a:defRPr>
            </a:lvl4pPr>
            <a:lvl5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5pPr>
            <a:lvl6pPr marL="0" indent="-184630" algn="just">
              <a:lnSpc>
                <a:spcPct val="100000"/>
              </a:lnSpc>
              <a:spcBef>
                <a:spcPts val="293"/>
              </a:spcBef>
              <a:buClr>
                <a:schemeClr val="accent1"/>
              </a:buClr>
              <a:buFont typeface="Tahoma" panose="020B0604030504040204" pitchFamily="34" charset="0"/>
              <a:buChar char="⁄"/>
              <a:defRPr sz="1465" b="1" i="0">
                <a:solidFill>
                  <a:schemeClr val="bg2"/>
                </a:solidFill>
              </a:defRPr>
            </a:lvl6pPr>
            <a:lvl7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7pPr>
            <a:lvl8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8pPr>
            <a:lvl9pPr marL="0" indent="-184630" algn="just">
              <a:lnSpc>
                <a:spcPct val="100000"/>
              </a:lnSpc>
              <a:spcBef>
                <a:spcPts val="293"/>
              </a:spcBef>
              <a:buClr>
                <a:schemeClr val="accent1"/>
              </a:buClr>
              <a:buFont typeface="Tahoma" panose="020B0604030504040204" pitchFamily="34" charset="0"/>
              <a:buChar char="⁄"/>
              <a:defRPr sz="1465" b="1" i="0" baseline="0">
                <a:solidFill>
                  <a:schemeClr val="bg2"/>
                </a:solidFill>
              </a:defRPr>
            </a:lvl9pPr>
          </a:lstStyle>
          <a:p>
            <a:pPr lvl="0"/>
            <a:r>
              <a:rPr lang="fr-FR" dirty="0"/>
              <a:t>01</a:t>
            </a:r>
          </a:p>
        </p:txBody>
      </p:sp>
      <p:sp>
        <p:nvSpPr>
          <p:cNvPr id="8" name="Espace réservé pour une image  35"/>
          <p:cNvSpPr>
            <a:spLocks noGrp="1"/>
          </p:cNvSpPr>
          <p:nvPr>
            <p:ph type="pic" sz="quarter" idx="10" hasCustomPrompt="1"/>
          </p:nvPr>
        </p:nvSpPr>
        <p:spPr bwMode="gray">
          <a:xfrm>
            <a:off x="1" y="3"/>
            <a:ext cx="3570717" cy="8074889"/>
          </a:xfrm>
          <a:custGeom>
            <a:avLst/>
            <a:gdLst>
              <a:gd name="connsiteX0" fmla="*/ 0 w 6097588"/>
              <a:gd name="connsiteY0" fmla="*/ 0 h 4795838"/>
              <a:gd name="connsiteX1" fmla="*/ 6097588 w 6097588"/>
              <a:gd name="connsiteY1" fmla="*/ 0 h 4795838"/>
              <a:gd name="connsiteX2" fmla="*/ 6097588 w 6097588"/>
              <a:gd name="connsiteY2" fmla="*/ 4795838 h 4795838"/>
              <a:gd name="connsiteX3" fmla="*/ 0 w 6097588"/>
              <a:gd name="connsiteY3" fmla="*/ 4795838 h 4795838"/>
              <a:gd name="connsiteX4" fmla="*/ 0 w 6097588"/>
              <a:gd name="connsiteY4" fmla="*/ 0 h 4795838"/>
              <a:gd name="connsiteX0" fmla="*/ 0 w 6097588"/>
              <a:gd name="connsiteY0" fmla="*/ 0 h 6635927"/>
              <a:gd name="connsiteX1" fmla="*/ 6097588 w 6097588"/>
              <a:gd name="connsiteY1" fmla="*/ 0 h 6635927"/>
              <a:gd name="connsiteX2" fmla="*/ 1051455 w 6097588"/>
              <a:gd name="connsiteY2" fmla="*/ 6635927 h 6635927"/>
              <a:gd name="connsiteX3" fmla="*/ 0 w 6097588"/>
              <a:gd name="connsiteY3" fmla="*/ 4795838 h 6635927"/>
              <a:gd name="connsiteX4" fmla="*/ 0 w 6097588"/>
              <a:gd name="connsiteY4" fmla="*/ 0 h 6635927"/>
              <a:gd name="connsiteX0" fmla="*/ 0 w 6097588"/>
              <a:gd name="connsiteY0" fmla="*/ 0 h 6502879"/>
              <a:gd name="connsiteX1" fmla="*/ 6097588 w 6097588"/>
              <a:gd name="connsiteY1" fmla="*/ 0 h 6502879"/>
              <a:gd name="connsiteX2" fmla="*/ 1027264 w 6097588"/>
              <a:gd name="connsiteY2" fmla="*/ 6502879 h 6502879"/>
              <a:gd name="connsiteX3" fmla="*/ 0 w 6097588"/>
              <a:gd name="connsiteY3" fmla="*/ 4795838 h 6502879"/>
              <a:gd name="connsiteX4" fmla="*/ 0 w 6097588"/>
              <a:gd name="connsiteY4" fmla="*/ 0 h 6502879"/>
              <a:gd name="connsiteX0" fmla="*/ 0 w 6097588"/>
              <a:gd name="connsiteY0" fmla="*/ 0 h 6616574"/>
              <a:gd name="connsiteX1" fmla="*/ 6097588 w 6097588"/>
              <a:gd name="connsiteY1" fmla="*/ 0 h 6616574"/>
              <a:gd name="connsiteX2" fmla="*/ 1044198 w 6097588"/>
              <a:gd name="connsiteY2" fmla="*/ 6616574 h 6616574"/>
              <a:gd name="connsiteX3" fmla="*/ 0 w 6097588"/>
              <a:gd name="connsiteY3" fmla="*/ 4795838 h 6616574"/>
              <a:gd name="connsiteX4" fmla="*/ 0 w 6097588"/>
              <a:gd name="connsiteY4" fmla="*/ 0 h 6616574"/>
              <a:gd name="connsiteX0" fmla="*/ 0 w 6097588"/>
              <a:gd name="connsiteY0" fmla="*/ 0 h 6575450"/>
              <a:gd name="connsiteX1" fmla="*/ 6097588 w 6097588"/>
              <a:gd name="connsiteY1" fmla="*/ 0 h 6575450"/>
              <a:gd name="connsiteX2" fmla="*/ 1078065 w 6097588"/>
              <a:gd name="connsiteY2" fmla="*/ 6575450 h 6575450"/>
              <a:gd name="connsiteX3" fmla="*/ 0 w 6097588"/>
              <a:gd name="connsiteY3" fmla="*/ 4795838 h 6575450"/>
              <a:gd name="connsiteX4" fmla="*/ 0 w 6097588"/>
              <a:gd name="connsiteY4" fmla="*/ 0 h 6575450"/>
              <a:gd name="connsiteX0" fmla="*/ 0 w 6097588"/>
              <a:gd name="connsiteY0" fmla="*/ 0 h 6616574"/>
              <a:gd name="connsiteX1" fmla="*/ 6097588 w 6097588"/>
              <a:gd name="connsiteY1" fmla="*/ 0 h 6616574"/>
              <a:gd name="connsiteX2" fmla="*/ 1046618 w 6097588"/>
              <a:gd name="connsiteY2" fmla="*/ 6616574 h 6616574"/>
              <a:gd name="connsiteX3" fmla="*/ 0 w 6097588"/>
              <a:gd name="connsiteY3" fmla="*/ 4795838 h 6616574"/>
              <a:gd name="connsiteX4" fmla="*/ 0 w 6097588"/>
              <a:gd name="connsiteY4" fmla="*/ 0 h 6616574"/>
              <a:gd name="connsiteX0" fmla="*/ 0 w 6097588"/>
              <a:gd name="connsiteY0" fmla="*/ 0 h 6529489"/>
              <a:gd name="connsiteX1" fmla="*/ 6097588 w 6097588"/>
              <a:gd name="connsiteY1" fmla="*/ 0 h 6529489"/>
              <a:gd name="connsiteX2" fmla="*/ 1116770 w 6097588"/>
              <a:gd name="connsiteY2" fmla="*/ 6529489 h 6529489"/>
              <a:gd name="connsiteX3" fmla="*/ 0 w 6097588"/>
              <a:gd name="connsiteY3" fmla="*/ 4795838 h 6529489"/>
              <a:gd name="connsiteX4" fmla="*/ 0 w 6097588"/>
              <a:gd name="connsiteY4" fmla="*/ 0 h 6529489"/>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611736"/>
              <a:gd name="connsiteX1" fmla="*/ 6097588 w 6097588"/>
              <a:gd name="connsiteY1" fmla="*/ 0 h 6611736"/>
              <a:gd name="connsiteX2" fmla="*/ 1041780 w 6097588"/>
              <a:gd name="connsiteY2" fmla="*/ 6611736 h 6611736"/>
              <a:gd name="connsiteX3" fmla="*/ 0 w 6097588"/>
              <a:gd name="connsiteY3" fmla="*/ 4795838 h 6611736"/>
              <a:gd name="connsiteX4" fmla="*/ 0 w 6097588"/>
              <a:gd name="connsiteY4" fmla="*/ 0 h 6611736"/>
              <a:gd name="connsiteX0" fmla="*/ 0 w 6097588"/>
              <a:gd name="connsiteY0" fmla="*/ 0 h 6577675"/>
              <a:gd name="connsiteX1" fmla="*/ 6097588 w 6097588"/>
              <a:gd name="connsiteY1" fmla="*/ 0 h 6577675"/>
              <a:gd name="connsiteX2" fmla="*/ 1062740 w 6097588"/>
              <a:gd name="connsiteY2" fmla="*/ 6577675 h 6577675"/>
              <a:gd name="connsiteX3" fmla="*/ 0 w 6097588"/>
              <a:gd name="connsiteY3" fmla="*/ 4795838 h 6577675"/>
              <a:gd name="connsiteX4" fmla="*/ 0 w 6097588"/>
              <a:gd name="connsiteY4" fmla="*/ 0 h 6577675"/>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14356"/>
              <a:gd name="connsiteX1" fmla="*/ 6097588 w 6097588"/>
              <a:gd name="connsiteY1" fmla="*/ 0 h 6614356"/>
              <a:gd name="connsiteX2" fmla="*/ 1047020 w 6097588"/>
              <a:gd name="connsiteY2" fmla="*/ 6614356 h 6614356"/>
              <a:gd name="connsiteX3" fmla="*/ 0 w 6097588"/>
              <a:gd name="connsiteY3" fmla="*/ 4795838 h 6614356"/>
              <a:gd name="connsiteX4" fmla="*/ 0 w 6097588"/>
              <a:gd name="connsiteY4" fmla="*/ 0 h 6614356"/>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097588"/>
              <a:gd name="connsiteY0" fmla="*/ 0 h 6621613"/>
              <a:gd name="connsiteX1" fmla="*/ 6097588 w 6097588"/>
              <a:gd name="connsiteY1" fmla="*/ 0 h 6621613"/>
              <a:gd name="connsiteX2" fmla="*/ 1050649 w 6097588"/>
              <a:gd name="connsiteY2" fmla="*/ 6621613 h 6621613"/>
              <a:gd name="connsiteX3" fmla="*/ 0 w 6097588"/>
              <a:gd name="connsiteY3" fmla="*/ 4795838 h 6621613"/>
              <a:gd name="connsiteX4" fmla="*/ 0 w 6097588"/>
              <a:gd name="connsiteY4" fmla="*/ 0 h 6621613"/>
              <a:gd name="connsiteX0" fmla="*/ 0 w 6108739"/>
              <a:gd name="connsiteY0" fmla="*/ 0 h 6621613"/>
              <a:gd name="connsiteX1" fmla="*/ 6108739 w 6108739"/>
              <a:gd name="connsiteY1" fmla="*/ 0 h 6621613"/>
              <a:gd name="connsiteX2" fmla="*/ 1050649 w 6108739"/>
              <a:gd name="connsiteY2" fmla="*/ 6621613 h 6621613"/>
              <a:gd name="connsiteX3" fmla="*/ 0 w 6108739"/>
              <a:gd name="connsiteY3" fmla="*/ 4795838 h 6621613"/>
              <a:gd name="connsiteX4" fmla="*/ 0 w 6108739"/>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 name="connsiteX0" fmla="*/ 0 w 6099214"/>
              <a:gd name="connsiteY0" fmla="*/ 0 h 6621613"/>
              <a:gd name="connsiteX1" fmla="*/ 6099214 w 6099214"/>
              <a:gd name="connsiteY1" fmla="*/ 0 h 6621613"/>
              <a:gd name="connsiteX2" fmla="*/ 1050649 w 6099214"/>
              <a:gd name="connsiteY2" fmla="*/ 6621613 h 6621613"/>
              <a:gd name="connsiteX3" fmla="*/ 0 w 6099214"/>
              <a:gd name="connsiteY3" fmla="*/ 4795838 h 6621613"/>
              <a:gd name="connsiteX4" fmla="*/ 0 w 6099214"/>
              <a:gd name="connsiteY4" fmla="*/ 0 h 662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14" h="6621613">
                <a:moveTo>
                  <a:pt x="0" y="0"/>
                </a:moveTo>
                <a:lnTo>
                  <a:pt x="6099214" y="0"/>
                </a:lnTo>
                <a:cubicBezTo>
                  <a:pt x="3490483" y="2165821"/>
                  <a:pt x="1902596" y="4985807"/>
                  <a:pt x="1050649" y="6621613"/>
                </a:cubicBezTo>
                <a:lnTo>
                  <a:pt x="0" y="4795838"/>
                </a:lnTo>
                <a:lnTo>
                  <a:pt x="0" y="0"/>
                </a:lnTo>
                <a:close/>
              </a:path>
            </a:pathLst>
          </a:custGeom>
        </p:spPr>
        <p:txBody>
          <a:bodyPr anchor="ctr"/>
          <a:lstStyle>
            <a:lvl1pPr marL="0" indent="0" algn="l">
              <a:buNone/>
              <a:defRPr sz="1319" b="0" i="1" baseline="0">
                <a:solidFill>
                  <a:schemeClr val="accent5"/>
                </a:solidFill>
                <a:latin typeface="Tahoma" panose="020B0604030504040204" pitchFamily="34" charset="0"/>
                <a:ea typeface="Tahoma" panose="020B0604030504040204" pitchFamily="34" charset="0"/>
                <a:cs typeface="Tahoma" panose="020B0604030504040204" pitchFamily="34" charset="0"/>
              </a:defRPr>
            </a:lvl1pPr>
          </a:lstStyle>
          <a:p>
            <a:r>
              <a:rPr lang="fr-FR" dirty="0"/>
              <a:t>Cliquer ici   &gt;&gt;</a:t>
            </a:r>
            <a:br>
              <a:rPr lang="fr-FR" dirty="0"/>
            </a:br>
            <a:r>
              <a:rPr lang="fr-FR" dirty="0"/>
              <a:t>pour insérer votre photo</a:t>
            </a:r>
          </a:p>
        </p:txBody>
      </p:sp>
    </p:spTree>
    <p:extLst>
      <p:ext uri="{BB962C8B-B14F-4D97-AF65-F5344CB8AC3E}">
        <p14:creationId xmlns:p14="http://schemas.microsoft.com/office/powerpoint/2010/main" val="217910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493" y="584532"/>
            <a:ext cx="6380307" cy="1247637"/>
          </a:xfrm>
          <a:prstGeom prst="rect">
            <a:avLst/>
          </a:prstGeom>
          <a:noFill/>
        </p:spPr>
        <p:txBody>
          <a:bodyPr vert="horz" lIns="108000" tIns="0" rIns="108000" bIns="0" rtlCol="0" anchor="t">
            <a:noAutofit/>
          </a:bodyPr>
          <a:lstStyle/>
          <a:p>
            <a:r>
              <a:rPr lang="fr-FR" dirty="0"/>
              <a:t>Compléter avec un titre ici qui porte votre message sur deux lignes au maximum pour des raisons de lisibilité</a:t>
            </a:r>
            <a:endParaRPr lang="fr-FR" noProof="0" dirty="0"/>
          </a:p>
        </p:txBody>
      </p:sp>
      <p:sp>
        <p:nvSpPr>
          <p:cNvPr id="34" name="Rectangle 33"/>
          <p:cNvSpPr/>
          <p:nvPr/>
        </p:nvSpPr>
        <p:spPr>
          <a:xfrm>
            <a:off x="5223664" y="9412838"/>
            <a:ext cx="1127349" cy="295209"/>
          </a:xfrm>
          <a:prstGeom prst="rect">
            <a:avLst/>
          </a:prstGeom>
        </p:spPr>
        <p:txBody>
          <a:bodyPr wrap="square" anchor="ctr">
            <a:spAutoFit/>
          </a:bodyPr>
          <a:lstStyle/>
          <a:p>
            <a:pPr lvl="0" algn="r">
              <a:spcBef>
                <a:spcPts val="293"/>
              </a:spcBef>
              <a:buClr>
                <a:srgbClr val="660066"/>
              </a:buClr>
            </a:pPr>
            <a:r>
              <a:rPr lang="fr-FR" sz="440" noProof="0" dirty="0">
                <a:solidFill>
                  <a:schemeClr val="tx1"/>
                </a:solidFill>
                <a:latin typeface="Tahoma" panose="020B0604030504040204" pitchFamily="34" charset="0"/>
                <a:ea typeface="Tahoma" panose="020B0604030504040204" pitchFamily="34" charset="0"/>
                <a:cs typeface="Tahoma" panose="020B0604030504040204" pitchFamily="34" charset="0"/>
              </a:rPr>
              <a:t>confidentiel</a:t>
            </a:r>
            <a:r>
              <a:rPr lang="fr-FR" sz="659" noProof="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sz="659" noProof="0" dirty="0">
                <a:solidFill>
                  <a:schemeClr val="bg2"/>
                </a:solidFill>
                <a:latin typeface="Tahoma" panose="020B0604030504040204" pitchFamily="34" charset="0"/>
                <a:ea typeface="Tahoma" panose="020B0604030504040204" pitchFamily="34" charset="0"/>
                <a:cs typeface="Tahoma" panose="020B0604030504040204" pitchFamily="34" charset="0"/>
              </a:rPr>
              <a:t>| © WAVESTONE</a:t>
            </a:r>
          </a:p>
        </p:txBody>
      </p:sp>
      <p:sp>
        <p:nvSpPr>
          <p:cNvPr id="98" name="Textfeld 6"/>
          <p:cNvSpPr txBox="1"/>
          <p:nvPr/>
        </p:nvSpPr>
        <p:spPr bwMode="gray">
          <a:xfrm>
            <a:off x="6370251" y="9509722"/>
            <a:ext cx="249232" cy="101438"/>
          </a:xfrm>
          <a:prstGeom prst="rect">
            <a:avLst/>
          </a:prstGeom>
          <a:noFill/>
        </p:spPr>
        <p:txBody>
          <a:bodyPr wrap="square" lIns="0" tIns="0" rIns="0" bIns="0" rtlCol="0" anchor="ctr" anchorCtr="0">
            <a:spAutoFit/>
          </a:bodyPr>
          <a:lstStyle/>
          <a:p>
            <a:pPr marL="0" marR="0" indent="0" algn="r" defTabSz="669943" rtl="0" eaLnBrk="1" fontAlgn="auto" latinLnBrk="0" hangingPunct="1">
              <a:lnSpc>
                <a:spcPct val="100000"/>
              </a:lnSpc>
              <a:spcBef>
                <a:spcPts val="0"/>
              </a:spcBef>
              <a:spcAft>
                <a:spcPts val="0"/>
              </a:spcAft>
              <a:buClrTx/>
              <a:buSzTx/>
              <a:buFontTx/>
              <a:buNone/>
              <a:tabLst/>
              <a:defRPr/>
            </a:pPr>
            <a:fld id="{5152254E-7EB4-45E4-904F-3575BFE2F20B}" type="slidenum">
              <a:rPr lang="en-GB" sz="659" noProof="0" smtClean="0">
                <a:solidFill>
                  <a:schemeClr val="bg2"/>
                </a:solidFill>
              </a:rPr>
              <a:pPr marL="0" marR="0" indent="0" algn="r" defTabSz="669943" rtl="0" eaLnBrk="1" fontAlgn="auto" latinLnBrk="0" hangingPunct="1">
                <a:lnSpc>
                  <a:spcPct val="100000"/>
                </a:lnSpc>
                <a:spcBef>
                  <a:spcPts val="0"/>
                </a:spcBef>
                <a:spcAft>
                  <a:spcPts val="0"/>
                </a:spcAft>
                <a:buClrTx/>
                <a:buSzTx/>
                <a:buFontTx/>
                <a:buNone/>
                <a:tabLst/>
                <a:defRPr/>
              </a:pPr>
              <a:t>‹#›</a:t>
            </a:fld>
            <a:endParaRPr lang="en-GB" sz="659" noProof="0" dirty="0">
              <a:solidFill>
                <a:schemeClr val="bg2"/>
              </a:solidFill>
            </a:endParaRPr>
          </a:p>
        </p:txBody>
      </p:sp>
      <p:sp>
        <p:nvSpPr>
          <p:cNvPr id="4" name="Espace réservé du texte 3"/>
          <p:cNvSpPr>
            <a:spLocks noGrp="1"/>
          </p:cNvSpPr>
          <p:nvPr>
            <p:ph type="body" idx="1"/>
          </p:nvPr>
        </p:nvSpPr>
        <p:spPr>
          <a:xfrm>
            <a:off x="238970" y="1832154"/>
            <a:ext cx="6380307" cy="7176000"/>
          </a:xfrm>
          <a:prstGeom prst="rect">
            <a:avLst/>
          </a:prstGeom>
        </p:spPr>
        <p:txBody>
          <a:bodyPr vert="horz" lIns="108000" tIns="108000" rIns="108000" bIns="108000" rtlCol="0">
            <a:normAutofit/>
          </a:bodyPr>
          <a:lstStyle/>
          <a:p>
            <a:pPr lvl="0"/>
            <a:r>
              <a:rPr lang="fr-FR" dirty="0"/>
              <a:t>Niveau 1 - </a:t>
            </a:r>
            <a:r>
              <a:rPr lang="fr-FR" dirty="0">
                <a:solidFill>
                  <a:srgbClr val="503078"/>
                </a:solidFill>
              </a:rPr>
              <a:t>Pour passer au niveau suivant, faire Shift + Alt + flèche droite </a:t>
            </a:r>
            <a:endParaRPr lang="fr-FR" dirty="0"/>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noProof="0" dirty="0"/>
              <a:t>Nive</a:t>
            </a:r>
            <a:r>
              <a:rPr lang="fr-FR" dirty="0"/>
              <a:t>au 8</a:t>
            </a:r>
          </a:p>
          <a:p>
            <a:pPr lvl="8"/>
            <a:r>
              <a:rPr lang="fr-FR" dirty="0"/>
              <a:t>Niveau 9</a:t>
            </a:r>
          </a:p>
        </p:txBody>
      </p:sp>
      <p:pic>
        <p:nvPicPr>
          <p:cNvPr id="7" name="Image 6"/>
          <p:cNvPicPr>
            <a:picLocks noChangeAspect="1"/>
          </p:cNvPicPr>
          <p:nvPr/>
        </p:nvPicPr>
        <p:blipFill rotWithShape="1">
          <a:blip r:embed="rId18" cstate="print">
            <a:extLst>
              <a:ext uri="{28A0092B-C50C-407E-A947-70E740481C1C}">
                <a14:useLocalDpi xmlns:a14="http://schemas.microsoft.com/office/drawing/2010/main" val="0"/>
              </a:ext>
            </a:extLst>
          </a:blip>
          <a:srcRect l="8505" t="8117" b="17461"/>
          <a:stretch/>
        </p:blipFill>
        <p:spPr>
          <a:xfrm>
            <a:off x="6327428" y="8572838"/>
            <a:ext cx="641041" cy="1338613"/>
          </a:xfrm>
          <a:prstGeom prst="rect">
            <a:avLst/>
          </a:prstGeom>
        </p:spPr>
      </p:pic>
    </p:spTree>
    <p:extLst>
      <p:ext uri="{BB962C8B-B14F-4D97-AF65-F5344CB8AC3E}">
        <p14:creationId xmlns:p14="http://schemas.microsoft.com/office/powerpoint/2010/main" val="931288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69943" rtl="0" eaLnBrk="1" latinLnBrk="0" hangingPunct="1">
        <a:lnSpc>
          <a:spcPct val="100000"/>
        </a:lnSpc>
        <a:spcBef>
          <a:spcPct val="0"/>
        </a:spcBef>
        <a:buNone/>
        <a:defRPr sz="1612" kern="1200" baseline="0">
          <a:solidFill>
            <a:schemeClr val="bg2"/>
          </a:solidFill>
          <a:latin typeface="+mj-lt"/>
          <a:ea typeface="+mj-ea"/>
          <a:cs typeface="+mj-cs"/>
        </a:defRPr>
      </a:lvl1pPr>
    </p:titleStyle>
    <p:bodyStyle>
      <a:lvl1pPr marL="0" indent="0" algn="just" defTabSz="669943" rtl="0" eaLnBrk="1" latinLnBrk="0" hangingPunct="1">
        <a:lnSpc>
          <a:spcPct val="100000"/>
        </a:lnSpc>
        <a:spcBef>
          <a:spcPts val="1319"/>
        </a:spcBef>
        <a:buFont typeface="Arial" panose="020B0604020202020204" pitchFamily="34" charset="0"/>
        <a:buNone/>
        <a:tabLst/>
        <a:defRPr sz="1172" i="0" kern="1200" cap="none" baseline="0">
          <a:solidFill>
            <a:schemeClr val="bg2"/>
          </a:solidFill>
          <a:latin typeface="+mn-lt"/>
          <a:ea typeface="+mn-ea"/>
          <a:cs typeface="+mn-cs"/>
        </a:defRPr>
      </a:lvl1pPr>
      <a:lvl2pPr marL="262861" indent="-262861" algn="just" defTabSz="669943" rtl="0" eaLnBrk="1" latinLnBrk="0" hangingPunct="1">
        <a:lnSpc>
          <a:spcPct val="100000"/>
        </a:lnSpc>
        <a:spcBef>
          <a:spcPts val="1026"/>
        </a:spcBef>
        <a:buClr>
          <a:schemeClr val="bg2"/>
        </a:buClr>
        <a:buFont typeface="Tempus Sans ITC" panose="04020404030D07020202" pitchFamily="82" charset="0"/>
        <a:buChar char="/"/>
        <a:defRPr sz="1026" kern="1200" baseline="0">
          <a:solidFill>
            <a:schemeClr val="tx1"/>
          </a:solidFill>
          <a:latin typeface="+mn-lt"/>
          <a:ea typeface="+mn-ea"/>
          <a:cs typeface="+mn-cs"/>
        </a:defRPr>
      </a:lvl2pPr>
      <a:lvl3pPr marL="263757" indent="0" algn="just" defTabSz="669943" rtl="0" eaLnBrk="1" latinLnBrk="0" hangingPunct="1">
        <a:lnSpc>
          <a:spcPct val="100000"/>
        </a:lnSpc>
        <a:spcBef>
          <a:spcPts val="440"/>
        </a:spcBef>
        <a:buFontTx/>
        <a:buNone/>
        <a:defRPr sz="1026" kern="1200" baseline="0">
          <a:solidFill>
            <a:schemeClr val="tx1"/>
          </a:solidFill>
          <a:latin typeface="+mn-lt"/>
          <a:ea typeface="+mn-ea"/>
          <a:cs typeface="+mn-cs"/>
        </a:defRPr>
      </a:lvl3pPr>
      <a:lvl4pPr marL="474763" indent="-211007" algn="just" defTabSz="669943" rtl="0" eaLnBrk="1" latinLnBrk="0" hangingPunct="1">
        <a:lnSpc>
          <a:spcPct val="100000"/>
        </a:lnSpc>
        <a:spcBef>
          <a:spcPts val="440"/>
        </a:spcBef>
        <a:buClr>
          <a:schemeClr val="bg2"/>
        </a:buClr>
        <a:buFont typeface="Tahoma" panose="020B0604030504040204" pitchFamily="34" charset="0"/>
        <a:buChar char="›"/>
        <a:defRPr sz="879" kern="1200" cap="none" baseline="0">
          <a:solidFill>
            <a:schemeClr val="tx1"/>
          </a:solidFill>
          <a:latin typeface="+mn-lt"/>
          <a:ea typeface="+mn-ea"/>
          <a:cs typeface="+mn-cs"/>
        </a:defRPr>
      </a:lvl4pPr>
      <a:lvl5pPr marL="659393" marR="0" indent="-184630" algn="just" defTabSz="669943" rtl="0" eaLnBrk="1" fontAlgn="auto" latinLnBrk="0" hangingPunct="1">
        <a:lnSpc>
          <a:spcPct val="100000"/>
        </a:lnSpc>
        <a:spcBef>
          <a:spcPts val="366"/>
        </a:spcBef>
        <a:spcAft>
          <a:spcPts val="0"/>
        </a:spcAft>
        <a:buClr>
          <a:schemeClr val="bg2"/>
        </a:buClr>
        <a:buSzTx/>
        <a:buFont typeface="Tahoma" panose="020B0604030504040204" pitchFamily="34" charset="0"/>
        <a:buChar char="»"/>
        <a:tabLst/>
        <a:defRPr lang="fr-FR" sz="733" kern="1200" baseline="0" dirty="0" smtClean="0">
          <a:solidFill>
            <a:schemeClr val="tx1"/>
          </a:solidFill>
          <a:latin typeface="+mn-lt"/>
          <a:ea typeface="+mn-ea"/>
          <a:cs typeface="+mn-cs"/>
        </a:defRPr>
      </a:lvl5pPr>
      <a:lvl6pPr marL="659393" indent="-184630" algn="just" defTabSz="669943" rtl="0" eaLnBrk="1" latinLnBrk="0" hangingPunct="1">
        <a:lnSpc>
          <a:spcPct val="100000"/>
        </a:lnSpc>
        <a:spcBef>
          <a:spcPts val="366"/>
        </a:spcBef>
        <a:buClr>
          <a:schemeClr val="bg2"/>
        </a:buClr>
        <a:buFont typeface="Tahoma" panose="020B0604030504040204" pitchFamily="34" charset="0"/>
        <a:buChar char="»"/>
        <a:defRPr lang="fr-FR" sz="733" kern="1200" baseline="0" noProof="0" dirty="0" smtClean="0">
          <a:solidFill>
            <a:schemeClr val="tx1"/>
          </a:solidFill>
          <a:latin typeface="+mn-lt"/>
          <a:ea typeface="+mn-ea"/>
          <a:cs typeface="+mn-cs"/>
        </a:defRPr>
      </a:lvl6pPr>
      <a:lvl7pPr marL="659393" indent="-184630" algn="just" defTabSz="669943" rtl="0" eaLnBrk="1" latinLnBrk="0" hangingPunct="1">
        <a:lnSpc>
          <a:spcPct val="100000"/>
        </a:lnSpc>
        <a:spcBef>
          <a:spcPts val="366"/>
        </a:spcBef>
        <a:buClr>
          <a:schemeClr val="bg2"/>
        </a:buClr>
        <a:buFont typeface="Tahoma" panose="020B0604030504040204" pitchFamily="34" charset="0"/>
        <a:buChar char="»"/>
        <a:defRPr lang="fr-FR" sz="733" kern="1200" baseline="0" noProof="0" dirty="0" smtClean="0">
          <a:solidFill>
            <a:schemeClr val="tx1"/>
          </a:solidFill>
          <a:latin typeface="+mn-lt"/>
          <a:ea typeface="+mn-ea"/>
          <a:cs typeface="+mn-cs"/>
        </a:defRPr>
      </a:lvl7pPr>
      <a:lvl8pPr marL="659393" marR="0" indent="-184630" algn="just" defTabSz="669943" rtl="0" eaLnBrk="1" fontAlgn="auto" latinLnBrk="0" hangingPunct="1">
        <a:lnSpc>
          <a:spcPct val="100000"/>
        </a:lnSpc>
        <a:spcBef>
          <a:spcPts val="366"/>
        </a:spcBef>
        <a:spcAft>
          <a:spcPts val="0"/>
        </a:spcAft>
        <a:buClr>
          <a:schemeClr val="bg2"/>
        </a:buClr>
        <a:buSzTx/>
        <a:buFont typeface="Tahoma" panose="020B0604030504040204" pitchFamily="34" charset="0"/>
        <a:buChar char="»"/>
        <a:tabLst/>
        <a:defRPr lang="fr-FR" sz="733" kern="1200" noProof="0" dirty="0" smtClean="0">
          <a:solidFill>
            <a:schemeClr val="tx1"/>
          </a:solidFill>
          <a:latin typeface="+mn-lt"/>
          <a:ea typeface="+mn-ea"/>
          <a:cs typeface="+mn-cs"/>
        </a:defRPr>
      </a:lvl8pPr>
      <a:lvl9pPr marL="659393" indent="-184630" algn="just" defTabSz="669943" rtl="0" eaLnBrk="1" latinLnBrk="0" hangingPunct="1">
        <a:lnSpc>
          <a:spcPct val="100000"/>
        </a:lnSpc>
        <a:spcBef>
          <a:spcPts val="366"/>
        </a:spcBef>
        <a:buClr>
          <a:schemeClr val="bg2"/>
        </a:buClr>
        <a:buFont typeface="Tahoma" panose="020B0604030504040204" pitchFamily="34" charset="0"/>
        <a:buChar char="»"/>
        <a:defRPr lang="fr-FR" sz="733" kern="1200" noProof="0" dirty="0" smtClean="0">
          <a:solidFill>
            <a:schemeClr val="tx1"/>
          </a:solidFill>
          <a:latin typeface="+mn-lt"/>
          <a:ea typeface="+mn-ea"/>
          <a:cs typeface="+mn-cs"/>
        </a:defRPr>
      </a:lvl9pPr>
    </p:bodyStyle>
    <p:otherStyle>
      <a:defPPr>
        <a:defRPr lang="en-US"/>
      </a:defPPr>
      <a:lvl1pPr marL="0" algn="l" defTabSz="669943" rtl="0" eaLnBrk="1" latinLnBrk="0" hangingPunct="1">
        <a:defRPr sz="1319" kern="1200">
          <a:solidFill>
            <a:schemeClr val="tx1"/>
          </a:solidFill>
          <a:latin typeface="+mn-lt"/>
          <a:ea typeface="+mn-ea"/>
          <a:cs typeface="+mn-cs"/>
        </a:defRPr>
      </a:lvl1pPr>
      <a:lvl2pPr marL="334972" algn="l" defTabSz="669943" rtl="0" eaLnBrk="1" latinLnBrk="0" hangingPunct="1">
        <a:defRPr sz="1319" kern="1200">
          <a:solidFill>
            <a:schemeClr val="tx1"/>
          </a:solidFill>
          <a:latin typeface="+mn-lt"/>
          <a:ea typeface="+mn-ea"/>
          <a:cs typeface="+mn-cs"/>
        </a:defRPr>
      </a:lvl2pPr>
      <a:lvl3pPr marL="669943" algn="l" defTabSz="669943" rtl="0" eaLnBrk="1" latinLnBrk="0" hangingPunct="1">
        <a:defRPr sz="1319" kern="1200">
          <a:solidFill>
            <a:schemeClr val="tx1"/>
          </a:solidFill>
          <a:latin typeface="+mn-lt"/>
          <a:ea typeface="+mn-ea"/>
          <a:cs typeface="+mn-cs"/>
        </a:defRPr>
      </a:lvl3pPr>
      <a:lvl4pPr marL="1004916" algn="l" defTabSz="669943" rtl="0" eaLnBrk="1" latinLnBrk="0" hangingPunct="1">
        <a:defRPr sz="1319" kern="1200">
          <a:solidFill>
            <a:schemeClr val="tx1"/>
          </a:solidFill>
          <a:latin typeface="+mn-lt"/>
          <a:ea typeface="+mn-ea"/>
          <a:cs typeface="+mn-cs"/>
        </a:defRPr>
      </a:lvl4pPr>
      <a:lvl5pPr marL="1339888" algn="l" defTabSz="669943" rtl="0" eaLnBrk="1" latinLnBrk="0" hangingPunct="1">
        <a:defRPr sz="1319" kern="1200">
          <a:solidFill>
            <a:schemeClr val="tx1"/>
          </a:solidFill>
          <a:latin typeface="+mn-lt"/>
          <a:ea typeface="+mn-ea"/>
          <a:cs typeface="+mn-cs"/>
        </a:defRPr>
      </a:lvl5pPr>
      <a:lvl6pPr marL="1674859" algn="l" defTabSz="669943" rtl="0" eaLnBrk="1" latinLnBrk="0" hangingPunct="1">
        <a:defRPr sz="1319" kern="1200">
          <a:solidFill>
            <a:schemeClr val="tx1"/>
          </a:solidFill>
          <a:latin typeface="+mn-lt"/>
          <a:ea typeface="+mn-ea"/>
          <a:cs typeface="+mn-cs"/>
        </a:defRPr>
      </a:lvl6pPr>
      <a:lvl7pPr marL="2009831" algn="l" defTabSz="669943" rtl="0" eaLnBrk="1" latinLnBrk="0" hangingPunct="1">
        <a:defRPr sz="1319" kern="1200">
          <a:solidFill>
            <a:schemeClr val="tx1"/>
          </a:solidFill>
          <a:latin typeface="+mn-lt"/>
          <a:ea typeface="+mn-ea"/>
          <a:cs typeface="+mn-cs"/>
        </a:defRPr>
      </a:lvl7pPr>
      <a:lvl8pPr marL="2344803" algn="l" defTabSz="669943" rtl="0" eaLnBrk="1" latinLnBrk="0" hangingPunct="1">
        <a:defRPr sz="1319" kern="1200">
          <a:solidFill>
            <a:schemeClr val="tx1"/>
          </a:solidFill>
          <a:latin typeface="+mn-lt"/>
          <a:ea typeface="+mn-ea"/>
          <a:cs typeface="+mn-cs"/>
        </a:defRPr>
      </a:lvl8pPr>
      <a:lvl9pPr marL="2679775" algn="l" defTabSz="669943" rtl="0" eaLnBrk="1" latinLnBrk="0" hangingPunct="1">
        <a:defRPr sz="131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20" userDrawn="1">
          <p15:clr>
            <a:srgbClr val="F26B43"/>
          </p15:clr>
        </p15:guide>
        <p15:guide id="2" pos="1756" userDrawn="1">
          <p15:clr>
            <a:srgbClr val="F26B43"/>
          </p15:clr>
        </p15:guide>
        <p15:guide id="3" pos="123" userDrawn="1">
          <p15:clr>
            <a:srgbClr val="F26B43"/>
          </p15:clr>
        </p15:guide>
        <p15:guide id="4" pos="3388" userDrawn="1">
          <p15:clr>
            <a:srgbClr val="F26B43"/>
          </p15:clr>
        </p15:guide>
        <p15:guide id="6" orient="horz" pos="335" userDrawn="1">
          <p15:clr>
            <a:srgbClr val="F26B43"/>
          </p15:clr>
        </p15:guide>
        <p15:guide id="8" orient="horz" pos="5905" userDrawn="1">
          <p15:clr>
            <a:srgbClr val="F26B43"/>
          </p15:clr>
        </p15:guide>
        <p15:guide id="9" orient="horz" pos="3218" userDrawn="1">
          <p15:clr>
            <a:srgbClr val="F26B43"/>
          </p15:clr>
        </p15:guide>
        <p15:guide id="10" orient="horz" pos="3022" userDrawn="1">
          <p15:clr>
            <a:srgbClr val="F26B43"/>
          </p15:clr>
        </p15:guide>
        <p15:guide id="11" pos="1794" userDrawn="1">
          <p15:clr>
            <a:srgbClr val="F26B43"/>
          </p15:clr>
        </p15:guide>
        <p15:guide id="12" pos="1717" userDrawn="1">
          <p15:clr>
            <a:srgbClr val="F26B43"/>
          </p15:clr>
        </p15:guide>
        <p15:guide id="13" pos="3449" userDrawn="1">
          <p15:clr>
            <a:srgbClr val="F26B43"/>
          </p15:clr>
        </p15:guide>
        <p15:guide id="14" pos="3324" userDrawn="1">
          <p15:clr>
            <a:srgbClr val="F26B43"/>
          </p15:clr>
        </p15:guide>
        <p15:guide id="15" orient="horz" pos="6068" userDrawn="1">
          <p15:clr>
            <a:srgbClr val="F26B43"/>
          </p15:clr>
        </p15:guide>
        <p15:guide id="16" orient="horz" pos="500" userDrawn="1">
          <p15:clr>
            <a:srgbClr val="F26B43"/>
          </p15:clr>
        </p15:guide>
        <p15:guide id="17" orient="horz" pos="1221" userDrawn="1">
          <p15:clr>
            <a:srgbClr val="F26B43"/>
          </p15:clr>
        </p15:guide>
        <p15:guide id="18" orient="horz" pos="598" userDrawn="1">
          <p15:clr>
            <a:srgbClr val="F26B43"/>
          </p15:clr>
        </p15:guide>
        <p15:guide id="19" orient="horz" pos="1449" userDrawn="1">
          <p15:clr>
            <a:srgbClr val="F26B43"/>
          </p15:clr>
        </p15:guide>
        <p15:guide id="20" orient="horz" pos="5740" userDrawn="1">
          <p15:clr>
            <a:srgbClr val="F26B43"/>
          </p15:clr>
        </p15:guide>
        <p15:guide id="21" pos="1016" userDrawn="1">
          <p15:clr>
            <a:srgbClr val="F26B43"/>
          </p15:clr>
        </p15:guide>
        <p15:guide id="22" pos="1180" userDrawn="1">
          <p15:clr>
            <a:srgbClr val="F26B43"/>
          </p15:clr>
        </p15:guide>
        <p15:guide id="23" pos="2201" userDrawn="1">
          <p15:clr>
            <a:srgbClr val="F26B43"/>
          </p15:clr>
        </p15:guide>
        <p15:guide id="24" pos="2240" userDrawn="1">
          <p15:clr>
            <a:srgbClr val="F26B43"/>
          </p15:clr>
        </p15:guide>
        <p15:guide id="25" orient="horz" pos="2464" userDrawn="1">
          <p15:clr>
            <a:srgbClr val="F26B43"/>
          </p15:clr>
        </p15:guide>
        <p15:guide id="26" orient="horz" pos="2629" userDrawn="1">
          <p15:clr>
            <a:srgbClr val="F26B43"/>
          </p15:clr>
        </p15:guide>
        <p15:guide id="27" orient="horz" pos="3939" userDrawn="1">
          <p15:clr>
            <a:srgbClr val="F26B43"/>
          </p15:clr>
        </p15:guide>
        <p15:guide id="28" orient="horz" pos="4102" userDrawn="1">
          <p15:clr>
            <a:srgbClr val="F26B43"/>
          </p15:clr>
        </p15:guide>
        <p15:guide id="29" pos="1246" userDrawn="1">
          <p15:clr>
            <a:srgbClr val="F26B43"/>
          </p15:clr>
        </p15:guide>
        <p15:guide id="30" orient="horz" pos="5316" userDrawn="1">
          <p15:clr>
            <a:srgbClr val="F26B43"/>
          </p15:clr>
        </p15:guide>
        <p15:guide id="31" orient="horz" pos="5414" userDrawn="1">
          <p15:clr>
            <a:srgbClr val="F26B43"/>
          </p15:clr>
        </p15:guide>
        <p15:guide id="32" pos="10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3.jpg"/><Relationship Id="rId11" Type="http://schemas.openxmlformats.org/officeDocument/2006/relationships/image" Target="../media/image18.png"/><Relationship Id="rId5" Type="http://schemas.microsoft.com/office/2007/relationships/hdphoto" Target="../media/hdphoto1.wdp"/><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F5F6406-70ED-4A7F-B5E6-5A33B4F7E011}"/>
              </a:ext>
            </a:extLst>
          </p:cNvPr>
          <p:cNvSpPr/>
          <p:nvPr/>
        </p:nvSpPr>
        <p:spPr>
          <a:xfrm>
            <a:off x="0" y="0"/>
            <a:ext cx="6858000" cy="99060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50" name="Organigramme : Entrée manuelle 49">
            <a:extLst>
              <a:ext uri="{FF2B5EF4-FFF2-40B4-BE49-F238E27FC236}">
                <a16:creationId xmlns:a16="http://schemas.microsoft.com/office/drawing/2014/main" id="{5B7FBFF6-532E-4935-800F-DA2B430A9FE8}"/>
              </a:ext>
            </a:extLst>
          </p:cNvPr>
          <p:cNvSpPr/>
          <p:nvPr/>
        </p:nvSpPr>
        <p:spPr>
          <a:xfrm rot="5400000" flipV="1">
            <a:off x="-247690" y="2800309"/>
            <a:ext cx="9906000" cy="4305385"/>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53" name="Flèche : pentagone 19">
            <a:extLst>
              <a:ext uri="{FF2B5EF4-FFF2-40B4-BE49-F238E27FC236}">
                <a16:creationId xmlns:a16="http://schemas.microsoft.com/office/drawing/2014/main" id="{7F81479C-2296-4E3D-93A1-856B1DADDB0A}"/>
              </a:ext>
            </a:extLst>
          </p:cNvPr>
          <p:cNvSpPr>
            <a:spLocks/>
          </p:cNvSpPr>
          <p:nvPr/>
        </p:nvSpPr>
        <p:spPr>
          <a:xfrm>
            <a:off x="790026" y="5057293"/>
            <a:ext cx="4915393" cy="1097127"/>
          </a:xfrm>
          <a:prstGeom prst="homePlate">
            <a:avLst>
              <a:gd name="adj" fmla="val 2364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r>
              <a:rPr lang="fr-FR" sz="1465" dirty="0">
                <a:solidFill>
                  <a:schemeClr val="bg1"/>
                </a:solidFill>
              </a:rPr>
              <a:t>Samy DANIEL</a:t>
            </a:r>
          </a:p>
          <a:p>
            <a:pPr algn="ctr"/>
            <a:r>
              <a:rPr lang="fr-FR" sz="1465" dirty="0">
                <a:solidFill>
                  <a:schemeClr val="bg1"/>
                </a:solidFill>
              </a:rPr>
              <a:t>Présente cette semaine…</a:t>
            </a:r>
          </a:p>
        </p:txBody>
      </p:sp>
      <p:grpSp>
        <p:nvGrpSpPr>
          <p:cNvPr id="46" name="Groupe 45">
            <a:extLst>
              <a:ext uri="{FF2B5EF4-FFF2-40B4-BE49-F238E27FC236}">
                <a16:creationId xmlns:a16="http://schemas.microsoft.com/office/drawing/2014/main" id="{2FA34E37-0C87-4A1A-9055-A0944DD92178}"/>
              </a:ext>
            </a:extLst>
          </p:cNvPr>
          <p:cNvGrpSpPr>
            <a:grpSpLocks/>
          </p:cNvGrpSpPr>
          <p:nvPr/>
        </p:nvGrpSpPr>
        <p:grpSpPr>
          <a:xfrm>
            <a:off x="1580053" y="1074217"/>
            <a:ext cx="3335340" cy="3110327"/>
            <a:chOff x="550627" y="308113"/>
            <a:chExt cx="3295816" cy="3021497"/>
          </a:xfrm>
        </p:grpSpPr>
        <p:sp>
          <p:nvSpPr>
            <p:cNvPr id="47" name="Hexagone 46">
              <a:extLst>
                <a:ext uri="{FF2B5EF4-FFF2-40B4-BE49-F238E27FC236}">
                  <a16:creationId xmlns:a16="http://schemas.microsoft.com/office/drawing/2014/main" id="{E0A67CF2-2092-401D-9CEF-C7DCEB9692EA}"/>
                </a:ext>
              </a:extLst>
            </p:cNvPr>
            <p:cNvSpPr/>
            <p:nvPr/>
          </p:nvSpPr>
          <p:spPr>
            <a:xfrm>
              <a:off x="550627" y="308113"/>
              <a:ext cx="3295816" cy="3021497"/>
            </a:xfrm>
            <a:prstGeom prst="hexagon">
              <a:avLst/>
            </a:prstGeom>
            <a:noFill/>
            <a:ln w="127000">
              <a:solidFill>
                <a:srgbClr val="3C24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pic>
          <p:nvPicPr>
            <p:cNvPr id="48" name="Image 47">
              <a:extLst>
                <a:ext uri="{FF2B5EF4-FFF2-40B4-BE49-F238E27FC236}">
                  <a16:creationId xmlns:a16="http://schemas.microsoft.com/office/drawing/2014/main" id="{44BD2C3C-6006-45A3-AFAE-36C1C9A71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574" y="395781"/>
              <a:ext cx="2410365" cy="2884337"/>
            </a:xfrm>
            <a:prstGeom prst="hexagon">
              <a:avLst/>
            </a:prstGeom>
          </p:spPr>
        </p:pic>
        <p:sp>
          <p:nvSpPr>
            <p:cNvPr id="49" name="Hexagone 48">
              <a:extLst>
                <a:ext uri="{FF2B5EF4-FFF2-40B4-BE49-F238E27FC236}">
                  <a16:creationId xmlns:a16="http://schemas.microsoft.com/office/drawing/2014/main" id="{22394B4F-F743-4DD7-9152-D93CF0C06703}"/>
                </a:ext>
              </a:extLst>
            </p:cNvPr>
            <p:cNvSpPr/>
            <p:nvPr/>
          </p:nvSpPr>
          <p:spPr>
            <a:xfrm>
              <a:off x="647367" y="376693"/>
              <a:ext cx="3102336" cy="2884337"/>
            </a:xfrm>
            <a:prstGeom prst="hexagon">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grpSp>
      <p:grpSp>
        <p:nvGrpSpPr>
          <p:cNvPr id="56" name="Groupe 55">
            <a:extLst>
              <a:ext uri="{FF2B5EF4-FFF2-40B4-BE49-F238E27FC236}">
                <a16:creationId xmlns:a16="http://schemas.microsoft.com/office/drawing/2014/main" id="{B19DFEE3-008D-4C27-A397-1D5BE8591512}"/>
              </a:ext>
            </a:extLst>
          </p:cNvPr>
          <p:cNvGrpSpPr>
            <a:grpSpLocks/>
          </p:cNvGrpSpPr>
          <p:nvPr/>
        </p:nvGrpSpPr>
        <p:grpSpPr>
          <a:xfrm>
            <a:off x="1807267" y="7027169"/>
            <a:ext cx="2880912" cy="1636384"/>
            <a:chOff x="496955" y="3230219"/>
            <a:chExt cx="3084113" cy="1511431"/>
          </a:xfrm>
        </p:grpSpPr>
        <p:sp>
          <p:nvSpPr>
            <p:cNvPr id="57" name="Hexagone 56">
              <a:extLst>
                <a:ext uri="{FF2B5EF4-FFF2-40B4-BE49-F238E27FC236}">
                  <a16:creationId xmlns:a16="http://schemas.microsoft.com/office/drawing/2014/main" id="{D139D184-09CB-4716-84E8-3BE3BDAE811D}"/>
                </a:ext>
              </a:extLst>
            </p:cNvPr>
            <p:cNvSpPr/>
            <p:nvPr/>
          </p:nvSpPr>
          <p:spPr>
            <a:xfrm>
              <a:off x="496955" y="3230219"/>
              <a:ext cx="3084113" cy="1511431"/>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r>
                <a:rPr lang="fr-FR" sz="2345" b="1" dirty="0">
                  <a:solidFill>
                    <a:schemeClr val="bg2"/>
                  </a:solidFill>
                  <a:latin typeface="+mj-lt"/>
                  <a:ea typeface="+mj-ea"/>
                  <a:cs typeface="+mj-cs"/>
                </a:rPr>
                <a:t>L’AR/VR</a:t>
              </a:r>
            </a:p>
          </p:txBody>
        </p:sp>
        <p:sp>
          <p:nvSpPr>
            <p:cNvPr id="58" name="Hexagone 57">
              <a:extLst>
                <a:ext uri="{FF2B5EF4-FFF2-40B4-BE49-F238E27FC236}">
                  <a16:creationId xmlns:a16="http://schemas.microsoft.com/office/drawing/2014/main" id="{AAEC2254-E0FF-43CF-B56E-3502705858A4}"/>
                </a:ext>
              </a:extLst>
            </p:cNvPr>
            <p:cNvSpPr/>
            <p:nvPr/>
          </p:nvSpPr>
          <p:spPr>
            <a:xfrm>
              <a:off x="571498" y="3279913"/>
              <a:ext cx="2927076" cy="1391478"/>
            </a:xfrm>
            <a:prstGeom prst="hexagon">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grpSp>
    </p:spTree>
    <p:extLst>
      <p:ext uri="{BB962C8B-B14F-4D97-AF65-F5344CB8AC3E}">
        <p14:creationId xmlns:p14="http://schemas.microsoft.com/office/powerpoint/2010/main" val="403210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F5F6406-70ED-4A7F-B5E6-5A33B4F7E011}"/>
              </a:ext>
            </a:extLst>
          </p:cNvPr>
          <p:cNvSpPr/>
          <p:nvPr/>
        </p:nvSpPr>
        <p:spPr>
          <a:xfrm>
            <a:off x="-16901" y="0"/>
            <a:ext cx="6858000" cy="9906000"/>
          </a:xfrm>
          <a:prstGeom prst="rect">
            <a:avLst/>
          </a:prstGeom>
          <a:solidFill>
            <a:schemeClr val="tx2">
              <a:lumMod val="9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tx1">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19" name="Organigramme : Entrée manuelle 18">
            <a:extLst>
              <a:ext uri="{FF2B5EF4-FFF2-40B4-BE49-F238E27FC236}">
                <a16:creationId xmlns:a16="http://schemas.microsoft.com/office/drawing/2014/main" id="{5B7FBFF6-532E-4935-800F-DA2B430A9FE8}"/>
              </a:ext>
            </a:extLst>
          </p:cNvPr>
          <p:cNvSpPr/>
          <p:nvPr/>
        </p:nvSpPr>
        <p:spPr>
          <a:xfrm rot="5400000" flipV="1">
            <a:off x="-351533" y="2696467"/>
            <a:ext cx="9906000" cy="4513066"/>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4" name="Flèche : pentagone 3"/>
          <p:cNvSpPr/>
          <p:nvPr/>
        </p:nvSpPr>
        <p:spPr>
          <a:xfrm>
            <a:off x="-12407" y="309071"/>
            <a:ext cx="5936776" cy="532487"/>
          </a:xfrm>
          <a:prstGeom prst="homePlate">
            <a:avLst>
              <a:gd name="adj" fmla="val 398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lvl="1"/>
            <a:r>
              <a:rPr lang="fr-FR" sz="1465" dirty="0">
                <a:solidFill>
                  <a:schemeClr val="bg1"/>
                </a:solidFill>
              </a:rPr>
              <a:t>Présentation et fonctionnement</a:t>
            </a:r>
          </a:p>
        </p:txBody>
      </p:sp>
      <p:sp>
        <p:nvSpPr>
          <p:cNvPr id="6" name="Rectangle 5"/>
          <p:cNvSpPr/>
          <p:nvPr/>
        </p:nvSpPr>
        <p:spPr>
          <a:xfrm>
            <a:off x="188431" y="972026"/>
            <a:ext cx="5748345" cy="414922"/>
          </a:xfrm>
          <a:prstGeom prst="rect">
            <a:avLst/>
          </a:prstGeom>
        </p:spPr>
        <p:txBody>
          <a:bodyPr wrap="square">
            <a:spAutoFit/>
          </a:bodyPr>
          <a:lstStyle/>
          <a:p>
            <a:pPr algn="just">
              <a:lnSpc>
                <a:spcPct val="107000"/>
              </a:lnSpc>
            </a:pPr>
            <a:r>
              <a:rPr lang="fr-FR" sz="1026" dirty="0">
                <a:ea typeface="Calibri" panose="020F0502020204030204" pitchFamily="34" charset="0"/>
                <a:cs typeface="Times New Roman" panose="02020603050405020304" pitchFamily="18" charset="0"/>
              </a:rPr>
              <a:t>Les </a:t>
            </a:r>
            <a:r>
              <a:rPr lang="fr-FR" sz="1026" b="1" dirty="0">
                <a:solidFill>
                  <a:schemeClr val="bg2">
                    <a:lumMod val="75000"/>
                  </a:schemeClr>
                </a:solidFill>
                <a:cs typeface="Times New Roman" panose="02020603050405020304" pitchFamily="18" charset="0"/>
              </a:rPr>
              <a:t>technologies immersives </a:t>
            </a:r>
            <a:r>
              <a:rPr lang="fr-FR" sz="1026" dirty="0">
                <a:ea typeface="Calibri" panose="020F0502020204030204" pitchFamily="34" charset="0"/>
                <a:cs typeface="Times New Roman" panose="02020603050405020304" pitchFamily="18" charset="0"/>
              </a:rPr>
              <a:t>sont caractérisées par 3 types de solutions : </a:t>
            </a:r>
            <a:br>
              <a:rPr lang="fr-FR" sz="1026" dirty="0">
                <a:ea typeface="Calibri" panose="020F0502020204030204" pitchFamily="34" charset="0"/>
                <a:cs typeface="Times New Roman" panose="02020603050405020304" pitchFamily="18" charset="0"/>
              </a:rPr>
            </a:br>
            <a:r>
              <a:rPr lang="fr-FR" sz="1026" dirty="0">
                <a:ea typeface="Calibri" panose="020F0502020204030204" pitchFamily="34" charset="0"/>
                <a:cs typeface="Times New Roman" panose="02020603050405020304" pitchFamily="18" charset="0"/>
              </a:rPr>
              <a:t>la </a:t>
            </a:r>
            <a:r>
              <a:rPr lang="fr-FR" sz="1026" b="1" dirty="0">
                <a:solidFill>
                  <a:schemeClr val="bg2">
                    <a:lumMod val="75000"/>
                  </a:schemeClr>
                </a:solidFill>
                <a:cs typeface="Times New Roman" panose="02020603050405020304" pitchFamily="18" charset="0"/>
              </a:rPr>
              <a:t>Réalité Virtuelle</a:t>
            </a:r>
            <a:r>
              <a:rPr lang="fr-FR" sz="1026" dirty="0">
                <a:ea typeface="Calibri" panose="020F0502020204030204" pitchFamily="34" charset="0"/>
                <a:cs typeface="Times New Roman" panose="02020603050405020304" pitchFamily="18" charset="0"/>
              </a:rPr>
              <a:t> (VR), la </a:t>
            </a:r>
            <a:r>
              <a:rPr lang="fr-FR" sz="1026" b="1" dirty="0">
                <a:solidFill>
                  <a:schemeClr val="bg2">
                    <a:lumMod val="75000"/>
                  </a:schemeClr>
                </a:solidFill>
                <a:cs typeface="Times New Roman" panose="02020603050405020304" pitchFamily="18" charset="0"/>
              </a:rPr>
              <a:t>Réalité Augmentée </a:t>
            </a:r>
            <a:r>
              <a:rPr lang="fr-FR" sz="1026" dirty="0">
                <a:ea typeface="Calibri" panose="020F0502020204030204" pitchFamily="34" charset="0"/>
                <a:cs typeface="Times New Roman" panose="02020603050405020304" pitchFamily="18" charset="0"/>
              </a:rPr>
              <a:t>(AR) et la </a:t>
            </a:r>
            <a:r>
              <a:rPr lang="fr-FR" sz="1026" b="1" dirty="0">
                <a:solidFill>
                  <a:schemeClr val="bg2">
                    <a:lumMod val="75000"/>
                  </a:schemeClr>
                </a:solidFill>
                <a:cs typeface="Times New Roman" panose="02020603050405020304" pitchFamily="18" charset="0"/>
              </a:rPr>
              <a:t>Réalité Mixte </a:t>
            </a:r>
            <a:r>
              <a:rPr lang="fr-FR" sz="1026" dirty="0">
                <a:ea typeface="Calibri" panose="020F0502020204030204" pitchFamily="34" charset="0"/>
                <a:cs typeface="Times New Roman" panose="02020603050405020304" pitchFamily="18" charset="0"/>
              </a:rPr>
              <a:t>(MR).</a:t>
            </a:r>
          </a:p>
        </p:txBody>
      </p:sp>
      <p:pic>
        <p:nvPicPr>
          <p:cNvPr id="8" name="Image 7">
            <a:extLst>
              <a:ext uri="{FF2B5EF4-FFF2-40B4-BE49-F238E27FC236}">
                <a16:creationId xmlns:a16="http://schemas.microsoft.com/office/drawing/2014/main" id="{F56A18F4-184C-42E9-9306-DD092D7E9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37" y="1571675"/>
            <a:ext cx="1053824" cy="100497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35" name="Groupe 34">
            <a:extLst>
              <a:ext uri="{FF2B5EF4-FFF2-40B4-BE49-F238E27FC236}">
                <a16:creationId xmlns:a16="http://schemas.microsoft.com/office/drawing/2014/main" id="{4AA8F32A-58E1-4E5C-905D-BBBFD792F91D}"/>
              </a:ext>
            </a:extLst>
          </p:cNvPr>
          <p:cNvGrpSpPr>
            <a:grpSpLocks/>
          </p:cNvGrpSpPr>
          <p:nvPr/>
        </p:nvGrpSpPr>
        <p:grpSpPr>
          <a:xfrm>
            <a:off x="2902211" y="1571676"/>
            <a:ext cx="1053824" cy="1004972"/>
            <a:chOff x="3937747" y="2147943"/>
            <a:chExt cx="1438275" cy="1371600"/>
          </a:xfrm>
        </p:grpSpPr>
        <p:pic>
          <p:nvPicPr>
            <p:cNvPr id="28" name="Image 27" descr="Une image contenant différent, photo, équipement électronique, intérieur&#10;&#10;Description générée avec un niveau de confiance élevé">
              <a:extLst>
                <a:ext uri="{FF2B5EF4-FFF2-40B4-BE49-F238E27FC236}">
                  <a16:creationId xmlns:a16="http://schemas.microsoft.com/office/drawing/2014/main" id="{A46C0A8C-71ED-4D18-B575-59810323BC4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37747" y="2147943"/>
              <a:ext cx="1438275"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30" name="Image 29" descr="Une image contenant différent, photo, équipement électronique, intérieur&#10;&#10;Description générée avec un niveau de confiance élevé">
              <a:extLst>
                <a:ext uri="{FF2B5EF4-FFF2-40B4-BE49-F238E27FC236}">
                  <a16:creationId xmlns:a16="http://schemas.microsoft.com/office/drawing/2014/main" id="{B9ED5467-8678-4AAC-B4FD-AB0925C68A81}"/>
                </a:ext>
              </a:extLst>
            </p:cNvPr>
            <p:cNvPicPr>
              <a:picLocks noChangeAspect="1"/>
            </p:cNvPicPr>
            <p:nvPr/>
          </p:nvPicPr>
          <p:blipFill rotWithShape="1">
            <a:blip r:embed="rId6">
              <a:extLst>
                <a:ext uri="{28A0092B-C50C-407E-A947-70E740481C1C}">
                  <a14:useLocalDpi xmlns:a14="http://schemas.microsoft.com/office/drawing/2010/main" val="0"/>
                </a:ext>
              </a:extLst>
            </a:blip>
            <a:srcRect l="37411" t="8511" r="40434" b="8269"/>
            <a:stretch/>
          </p:blipFill>
          <p:spPr>
            <a:xfrm>
              <a:off x="4395646" y="2281769"/>
              <a:ext cx="522475" cy="1103947"/>
            </a:xfrm>
            <a:prstGeom prst="rect">
              <a:avLst/>
            </a:prstGeom>
            <a:effectLst/>
          </p:spPr>
        </p:pic>
      </p:grpSp>
      <p:pic>
        <p:nvPicPr>
          <p:cNvPr id="34" name="Espace réservé pour une image  26">
            <a:extLst>
              <a:ext uri="{FF2B5EF4-FFF2-40B4-BE49-F238E27FC236}">
                <a16:creationId xmlns:a16="http://schemas.microsoft.com/office/drawing/2014/main" id="{7C31D953-F1EA-419A-B9DB-A1999E7A47C8}"/>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151986" y="1571675"/>
            <a:ext cx="1053824" cy="100497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6" name="ZoneTexte 35">
            <a:extLst>
              <a:ext uri="{FF2B5EF4-FFF2-40B4-BE49-F238E27FC236}">
                <a16:creationId xmlns:a16="http://schemas.microsoft.com/office/drawing/2014/main" id="{9AA47A6B-72BE-4FA6-95D5-298888838D2A}"/>
              </a:ext>
            </a:extLst>
          </p:cNvPr>
          <p:cNvSpPr txBox="1">
            <a:spLocks/>
          </p:cNvSpPr>
          <p:nvPr/>
        </p:nvSpPr>
        <p:spPr>
          <a:xfrm>
            <a:off x="407010" y="2643702"/>
            <a:ext cx="1544678" cy="250197"/>
          </a:xfrm>
          <a:prstGeom prst="rect">
            <a:avLst/>
          </a:prstGeom>
          <a:noFill/>
        </p:spPr>
        <p:txBody>
          <a:bodyPr wrap="square" lIns="79132" rIns="79132" rtlCol="0">
            <a:spAutoFit/>
          </a:bodyPr>
          <a:lstStyle/>
          <a:p>
            <a:pPr algn="ctr"/>
            <a:r>
              <a:rPr lang="fr-FR" sz="1026" b="1" dirty="0">
                <a:solidFill>
                  <a:schemeClr val="bg2"/>
                </a:solidFill>
              </a:rPr>
              <a:t>Réalité Virtuelle</a:t>
            </a:r>
          </a:p>
        </p:txBody>
      </p:sp>
      <p:sp>
        <p:nvSpPr>
          <p:cNvPr id="37" name="ZoneTexte 36">
            <a:extLst>
              <a:ext uri="{FF2B5EF4-FFF2-40B4-BE49-F238E27FC236}">
                <a16:creationId xmlns:a16="http://schemas.microsoft.com/office/drawing/2014/main" id="{3387FC2B-B1CD-40CB-9305-A56F3A82E23D}"/>
              </a:ext>
            </a:extLst>
          </p:cNvPr>
          <p:cNvSpPr txBox="1">
            <a:spLocks/>
          </p:cNvSpPr>
          <p:nvPr/>
        </p:nvSpPr>
        <p:spPr>
          <a:xfrm>
            <a:off x="2656784" y="2643702"/>
            <a:ext cx="1544678" cy="250197"/>
          </a:xfrm>
          <a:prstGeom prst="rect">
            <a:avLst/>
          </a:prstGeom>
          <a:noFill/>
        </p:spPr>
        <p:txBody>
          <a:bodyPr wrap="square" lIns="79132" rIns="79132" rtlCol="0">
            <a:spAutoFit/>
          </a:bodyPr>
          <a:lstStyle/>
          <a:p>
            <a:pPr algn="ctr"/>
            <a:r>
              <a:rPr lang="fr-FR" sz="1026" b="1" dirty="0">
                <a:solidFill>
                  <a:schemeClr val="bg2"/>
                </a:solidFill>
              </a:rPr>
              <a:t>Réalité Augmentée</a:t>
            </a:r>
          </a:p>
        </p:txBody>
      </p:sp>
      <p:sp>
        <p:nvSpPr>
          <p:cNvPr id="38" name="ZoneTexte 37">
            <a:extLst>
              <a:ext uri="{FF2B5EF4-FFF2-40B4-BE49-F238E27FC236}">
                <a16:creationId xmlns:a16="http://schemas.microsoft.com/office/drawing/2014/main" id="{685C3216-02F7-423D-8059-281CB36650EE}"/>
              </a:ext>
            </a:extLst>
          </p:cNvPr>
          <p:cNvSpPr txBox="1">
            <a:spLocks/>
          </p:cNvSpPr>
          <p:nvPr/>
        </p:nvSpPr>
        <p:spPr>
          <a:xfrm>
            <a:off x="4906559" y="2643761"/>
            <a:ext cx="1544678" cy="250197"/>
          </a:xfrm>
          <a:prstGeom prst="rect">
            <a:avLst/>
          </a:prstGeom>
          <a:noFill/>
        </p:spPr>
        <p:txBody>
          <a:bodyPr wrap="square" lIns="79132" rIns="79132" rtlCol="0">
            <a:spAutoFit/>
          </a:bodyPr>
          <a:lstStyle/>
          <a:p>
            <a:pPr algn="ctr"/>
            <a:r>
              <a:rPr lang="fr-FR" sz="1026" b="1" dirty="0">
                <a:solidFill>
                  <a:schemeClr val="bg2"/>
                </a:solidFill>
              </a:rPr>
              <a:t>Réalité Mixte</a:t>
            </a:r>
          </a:p>
        </p:txBody>
      </p:sp>
      <p:sp>
        <p:nvSpPr>
          <p:cNvPr id="39" name="ZoneTexte 38">
            <a:extLst>
              <a:ext uri="{FF2B5EF4-FFF2-40B4-BE49-F238E27FC236}">
                <a16:creationId xmlns:a16="http://schemas.microsoft.com/office/drawing/2014/main" id="{9FA76F7D-1BB4-4EEB-A890-B381DEC55B29}"/>
              </a:ext>
            </a:extLst>
          </p:cNvPr>
          <p:cNvSpPr txBox="1">
            <a:spLocks/>
          </p:cNvSpPr>
          <p:nvPr/>
        </p:nvSpPr>
        <p:spPr>
          <a:xfrm>
            <a:off x="206946" y="2891817"/>
            <a:ext cx="1944806" cy="1039387"/>
          </a:xfrm>
          <a:prstGeom prst="rect">
            <a:avLst/>
          </a:prstGeom>
          <a:noFill/>
        </p:spPr>
        <p:txBody>
          <a:bodyPr wrap="square" lIns="79132" rIns="79132" rtlCol="0">
            <a:spAutoFit/>
          </a:bodyPr>
          <a:lstStyle/>
          <a:p>
            <a:pPr algn="ctr"/>
            <a:r>
              <a:rPr lang="fr-FR" sz="879" dirty="0"/>
              <a:t>Elle nous </a:t>
            </a:r>
            <a:r>
              <a:rPr lang="fr-FR" sz="879" b="1" dirty="0"/>
              <a:t>immerge dans un monde artificielle </a:t>
            </a:r>
            <a:r>
              <a:rPr lang="fr-FR" sz="879" dirty="0"/>
              <a:t>inspiré du réel ou de l’imaginaire avec lequel l’utilisateur est en mesure d’</a:t>
            </a:r>
            <a:r>
              <a:rPr lang="fr-FR" sz="879" dirty="0" err="1"/>
              <a:t>intéragir</a:t>
            </a:r>
            <a:r>
              <a:rPr lang="fr-FR" sz="879" dirty="0"/>
              <a:t>. L’expérience se vit uniquement via un </a:t>
            </a:r>
            <a:r>
              <a:rPr lang="fr-FR" sz="879" b="1" dirty="0"/>
              <a:t>casque de réalité virtuel</a:t>
            </a:r>
            <a:r>
              <a:rPr lang="fr-FR" sz="879" dirty="0"/>
              <a:t>.</a:t>
            </a:r>
            <a:endParaRPr lang="fr-FR" sz="879" b="1" dirty="0"/>
          </a:p>
        </p:txBody>
      </p:sp>
      <p:sp>
        <p:nvSpPr>
          <p:cNvPr id="40" name="ZoneTexte 39">
            <a:extLst>
              <a:ext uri="{FF2B5EF4-FFF2-40B4-BE49-F238E27FC236}">
                <a16:creationId xmlns:a16="http://schemas.microsoft.com/office/drawing/2014/main" id="{B4FA9709-E197-432D-AF19-55E916DFEB85}"/>
              </a:ext>
            </a:extLst>
          </p:cNvPr>
          <p:cNvSpPr txBox="1">
            <a:spLocks/>
          </p:cNvSpPr>
          <p:nvPr/>
        </p:nvSpPr>
        <p:spPr>
          <a:xfrm>
            <a:off x="2456720" y="2891817"/>
            <a:ext cx="1944806" cy="1039387"/>
          </a:xfrm>
          <a:prstGeom prst="rect">
            <a:avLst/>
          </a:prstGeom>
          <a:noFill/>
        </p:spPr>
        <p:txBody>
          <a:bodyPr wrap="square" lIns="79132" rIns="79132" rtlCol="0">
            <a:spAutoFit/>
          </a:bodyPr>
          <a:lstStyle/>
          <a:p>
            <a:pPr algn="ctr"/>
            <a:r>
              <a:rPr lang="fr-FR" sz="879" dirty="0"/>
              <a:t>Elle permet de </a:t>
            </a:r>
            <a:r>
              <a:rPr lang="fr-FR" sz="879" b="1" dirty="0"/>
              <a:t>superposer des éléments virtuels</a:t>
            </a:r>
            <a:r>
              <a:rPr lang="fr-FR" sz="879" dirty="0"/>
              <a:t> ou des informations complémentaires au monde réel. L’expérience se vit au travers d’un </a:t>
            </a:r>
            <a:r>
              <a:rPr lang="fr-FR" sz="879" b="1" dirty="0"/>
              <a:t>smartphone</a:t>
            </a:r>
            <a:r>
              <a:rPr lang="fr-FR" sz="879" dirty="0"/>
              <a:t>, d’une </a:t>
            </a:r>
            <a:r>
              <a:rPr lang="fr-FR" sz="879" b="1" dirty="0"/>
              <a:t>tablette</a:t>
            </a:r>
            <a:r>
              <a:rPr lang="fr-FR" sz="879" dirty="0"/>
              <a:t> ou plus récemment avec des </a:t>
            </a:r>
            <a:r>
              <a:rPr lang="fr-FR" sz="879" b="1" dirty="0"/>
              <a:t>lunettes connectées</a:t>
            </a:r>
            <a:r>
              <a:rPr lang="fr-FR" sz="879" dirty="0"/>
              <a:t>.</a:t>
            </a:r>
            <a:endParaRPr lang="fr-FR" sz="879" b="1" dirty="0"/>
          </a:p>
        </p:txBody>
      </p:sp>
      <p:sp>
        <p:nvSpPr>
          <p:cNvPr id="41" name="ZoneTexte 40">
            <a:extLst>
              <a:ext uri="{FF2B5EF4-FFF2-40B4-BE49-F238E27FC236}">
                <a16:creationId xmlns:a16="http://schemas.microsoft.com/office/drawing/2014/main" id="{8163A7DE-5EF2-4A58-A439-9CCC4BE8FEB8}"/>
              </a:ext>
            </a:extLst>
          </p:cNvPr>
          <p:cNvSpPr txBox="1">
            <a:spLocks/>
          </p:cNvSpPr>
          <p:nvPr/>
        </p:nvSpPr>
        <p:spPr>
          <a:xfrm>
            <a:off x="4706495" y="2891817"/>
            <a:ext cx="1944806" cy="1039387"/>
          </a:xfrm>
          <a:prstGeom prst="rect">
            <a:avLst/>
          </a:prstGeom>
          <a:noFill/>
        </p:spPr>
        <p:txBody>
          <a:bodyPr wrap="square" lIns="79132" rIns="79132" rtlCol="0">
            <a:spAutoFit/>
          </a:bodyPr>
          <a:lstStyle/>
          <a:p>
            <a:pPr algn="ctr"/>
            <a:r>
              <a:rPr lang="fr-FR" sz="879" dirty="0"/>
              <a:t>Elle créée un </a:t>
            </a:r>
            <a:r>
              <a:rPr lang="fr-FR" sz="879" b="1" dirty="0"/>
              <a:t>nouvel environnement </a:t>
            </a:r>
            <a:r>
              <a:rPr lang="fr-FR" sz="879" dirty="0"/>
              <a:t>où le monde réel et des éléments virtuels peuvent interagir en temps réel. Cette technologie est principalement utilisée via les </a:t>
            </a:r>
            <a:r>
              <a:rPr lang="fr-FR" sz="879" b="1" dirty="0"/>
              <a:t>HoloLens</a:t>
            </a:r>
            <a:r>
              <a:rPr lang="fr-FR" sz="879" dirty="0"/>
              <a:t> de Microsoft.</a:t>
            </a:r>
          </a:p>
        </p:txBody>
      </p:sp>
      <p:grpSp>
        <p:nvGrpSpPr>
          <p:cNvPr id="32" name="Groupe 31">
            <a:extLst>
              <a:ext uri="{FF2B5EF4-FFF2-40B4-BE49-F238E27FC236}">
                <a16:creationId xmlns:a16="http://schemas.microsoft.com/office/drawing/2014/main" id="{FBB7F885-5FDC-401F-8022-73D7ED8B65E7}"/>
              </a:ext>
            </a:extLst>
          </p:cNvPr>
          <p:cNvGrpSpPr>
            <a:grpSpLocks/>
          </p:cNvGrpSpPr>
          <p:nvPr/>
        </p:nvGrpSpPr>
        <p:grpSpPr>
          <a:xfrm>
            <a:off x="238970" y="4040666"/>
            <a:ext cx="1880758" cy="934779"/>
            <a:chOff x="428902" y="5317677"/>
            <a:chExt cx="2566886" cy="1275800"/>
          </a:xfrm>
        </p:grpSpPr>
        <p:sp>
          <p:nvSpPr>
            <p:cNvPr id="20" name="Rectangle : coins arrondis 19">
              <a:extLst>
                <a:ext uri="{FF2B5EF4-FFF2-40B4-BE49-F238E27FC236}">
                  <a16:creationId xmlns:a16="http://schemas.microsoft.com/office/drawing/2014/main" id="{CE223280-5EC8-44FA-87FF-8578EE160F13}"/>
                </a:ext>
              </a:extLst>
            </p:cNvPr>
            <p:cNvSpPr/>
            <p:nvPr/>
          </p:nvSpPr>
          <p:spPr>
            <a:xfrm>
              <a:off x="428902" y="5317677"/>
              <a:ext cx="2566886" cy="12758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pic>
          <p:nvPicPr>
            <p:cNvPr id="9" name="Image 8" descr="Une image contenant assis, noir&#10;&#10;Description générée avec un niveau de confiance élevé">
              <a:extLst>
                <a:ext uri="{FF2B5EF4-FFF2-40B4-BE49-F238E27FC236}">
                  <a16:creationId xmlns:a16="http://schemas.microsoft.com/office/drawing/2014/main" id="{4707640C-9838-4924-A797-4FF571A9AD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233" y="5502423"/>
              <a:ext cx="512148" cy="350362"/>
            </a:xfrm>
            <a:prstGeom prst="rect">
              <a:avLst/>
            </a:prstGeom>
          </p:spPr>
        </p:pic>
        <p:pic>
          <p:nvPicPr>
            <p:cNvPr id="11" name="Image 10" descr="Une image contenant casque, habits, coiffe&#10;&#10;Description générée avec un niveau de confiance très élevé">
              <a:extLst>
                <a:ext uri="{FF2B5EF4-FFF2-40B4-BE49-F238E27FC236}">
                  <a16:creationId xmlns:a16="http://schemas.microsoft.com/office/drawing/2014/main" id="{9B806E78-3193-4A40-8C8F-081988E767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0304" y="5433325"/>
              <a:ext cx="814263" cy="488558"/>
            </a:xfrm>
            <a:prstGeom prst="rect">
              <a:avLst/>
            </a:prstGeom>
          </p:spPr>
        </p:pic>
        <p:sp>
          <p:nvSpPr>
            <p:cNvPr id="17" name="ZoneTexte 16">
              <a:extLst>
                <a:ext uri="{FF2B5EF4-FFF2-40B4-BE49-F238E27FC236}">
                  <a16:creationId xmlns:a16="http://schemas.microsoft.com/office/drawing/2014/main" id="{6161DA3A-EB18-4518-A595-BBB2FEF3CFA0}"/>
                </a:ext>
              </a:extLst>
            </p:cNvPr>
            <p:cNvSpPr txBox="1"/>
            <p:nvPr/>
          </p:nvSpPr>
          <p:spPr>
            <a:xfrm>
              <a:off x="594259" y="5896447"/>
              <a:ext cx="1277958" cy="618186"/>
            </a:xfrm>
            <a:prstGeom prst="rect">
              <a:avLst/>
            </a:prstGeom>
            <a:noFill/>
          </p:spPr>
          <p:txBody>
            <a:bodyPr wrap="square" lIns="79132" rIns="79132" rtlCol="0">
              <a:spAutoFit/>
            </a:bodyPr>
            <a:lstStyle/>
            <a:p>
              <a:pPr algn="ctr"/>
              <a:r>
                <a:rPr lang="fr-FR" sz="586" b="1" dirty="0"/>
                <a:t>Casque sans-fil </a:t>
              </a:r>
              <a:r>
                <a:rPr lang="fr-FR" sz="586" dirty="0"/>
                <a:t>qui nécessite l’utilisation d’un smartphone compatible.</a:t>
              </a:r>
            </a:p>
          </p:txBody>
        </p:sp>
        <p:sp>
          <p:nvSpPr>
            <p:cNvPr id="75" name="ZoneTexte 74">
              <a:extLst>
                <a:ext uri="{FF2B5EF4-FFF2-40B4-BE49-F238E27FC236}">
                  <a16:creationId xmlns:a16="http://schemas.microsoft.com/office/drawing/2014/main" id="{15D580CB-9A62-4454-812A-6AD412ADD495}"/>
                </a:ext>
              </a:extLst>
            </p:cNvPr>
            <p:cNvSpPr txBox="1"/>
            <p:nvPr/>
          </p:nvSpPr>
          <p:spPr>
            <a:xfrm>
              <a:off x="1712988" y="5896447"/>
              <a:ext cx="1145103" cy="618186"/>
            </a:xfrm>
            <a:prstGeom prst="rect">
              <a:avLst/>
            </a:prstGeom>
            <a:noFill/>
          </p:spPr>
          <p:txBody>
            <a:bodyPr wrap="square" lIns="79132" rIns="79132" rtlCol="0">
              <a:spAutoFit/>
            </a:bodyPr>
            <a:lstStyle/>
            <a:p>
              <a:pPr algn="ctr"/>
              <a:r>
                <a:rPr lang="fr-FR" sz="586" b="1" dirty="0"/>
                <a:t>Casque connecté </a:t>
              </a:r>
              <a:r>
                <a:rPr lang="fr-FR" sz="586" dirty="0"/>
                <a:t>à un </a:t>
              </a:r>
              <a:r>
                <a:rPr lang="fr-FR" sz="586" b="1" dirty="0"/>
                <a:t>ordinateur </a:t>
              </a:r>
              <a:r>
                <a:rPr lang="fr-FR" sz="586" dirty="0"/>
                <a:t>(HDMI et USB).</a:t>
              </a:r>
            </a:p>
            <a:p>
              <a:endParaRPr lang="fr-FR" sz="586" dirty="0"/>
            </a:p>
          </p:txBody>
        </p:sp>
        <p:sp>
          <p:nvSpPr>
            <p:cNvPr id="21" name="Rectangle 20">
              <a:extLst>
                <a:ext uri="{FF2B5EF4-FFF2-40B4-BE49-F238E27FC236}">
                  <a16:creationId xmlns:a16="http://schemas.microsoft.com/office/drawing/2014/main" id="{B49B81D8-3DA4-429F-8067-6745203DAD16}"/>
                </a:ext>
              </a:extLst>
            </p:cNvPr>
            <p:cNvSpPr/>
            <p:nvPr/>
          </p:nvSpPr>
          <p:spPr>
            <a:xfrm>
              <a:off x="449719" y="5319490"/>
              <a:ext cx="785642" cy="142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r>
                <a:rPr lang="fr-FR" sz="659" dirty="0">
                  <a:solidFill>
                    <a:schemeClr val="bg1"/>
                  </a:solidFill>
                  <a:ea typeface="+mj-ea"/>
                  <a:cs typeface="+mj-cs"/>
                </a:rPr>
                <a:t>Matériel</a:t>
              </a:r>
            </a:p>
          </p:txBody>
        </p:sp>
      </p:grpSp>
      <p:grpSp>
        <p:nvGrpSpPr>
          <p:cNvPr id="42" name="Groupe 41">
            <a:extLst>
              <a:ext uri="{FF2B5EF4-FFF2-40B4-BE49-F238E27FC236}">
                <a16:creationId xmlns:a16="http://schemas.microsoft.com/office/drawing/2014/main" id="{A88B9DD2-77EA-4F2B-B996-C302664ABF6C}"/>
              </a:ext>
            </a:extLst>
          </p:cNvPr>
          <p:cNvGrpSpPr>
            <a:grpSpLocks/>
          </p:cNvGrpSpPr>
          <p:nvPr/>
        </p:nvGrpSpPr>
        <p:grpSpPr>
          <a:xfrm>
            <a:off x="2488744" y="4040666"/>
            <a:ext cx="1880758" cy="997559"/>
            <a:chOff x="3396507" y="5276190"/>
            <a:chExt cx="2566886" cy="1361483"/>
          </a:xfrm>
        </p:grpSpPr>
        <p:sp>
          <p:nvSpPr>
            <p:cNvPr id="78" name="Rectangle : coins arrondis 77">
              <a:extLst>
                <a:ext uri="{FF2B5EF4-FFF2-40B4-BE49-F238E27FC236}">
                  <a16:creationId xmlns:a16="http://schemas.microsoft.com/office/drawing/2014/main" id="{70A18F47-1D97-4869-9067-7A55338CCB8A}"/>
                </a:ext>
              </a:extLst>
            </p:cNvPr>
            <p:cNvSpPr/>
            <p:nvPr/>
          </p:nvSpPr>
          <p:spPr>
            <a:xfrm>
              <a:off x="3396507" y="5276190"/>
              <a:ext cx="2566886" cy="12758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81" name="ZoneTexte 80">
              <a:extLst>
                <a:ext uri="{FF2B5EF4-FFF2-40B4-BE49-F238E27FC236}">
                  <a16:creationId xmlns:a16="http://schemas.microsoft.com/office/drawing/2014/main" id="{6E272D37-392A-46DF-8708-510B55BC6D6A}"/>
                </a:ext>
              </a:extLst>
            </p:cNvPr>
            <p:cNvSpPr txBox="1"/>
            <p:nvPr/>
          </p:nvSpPr>
          <p:spPr>
            <a:xfrm>
              <a:off x="3561864" y="5896446"/>
              <a:ext cx="1277958" cy="618186"/>
            </a:xfrm>
            <a:prstGeom prst="rect">
              <a:avLst/>
            </a:prstGeom>
            <a:noFill/>
          </p:spPr>
          <p:txBody>
            <a:bodyPr wrap="square" lIns="79132" rIns="79132" rtlCol="0">
              <a:spAutoFit/>
            </a:bodyPr>
            <a:lstStyle/>
            <a:p>
              <a:pPr algn="ctr"/>
              <a:r>
                <a:rPr lang="fr-FR" sz="586" b="1" dirty="0"/>
                <a:t>Smartphone ou tablette </a:t>
              </a:r>
              <a:r>
                <a:rPr lang="fr-FR" sz="586" dirty="0"/>
                <a:t>via une application de réalité augmentée.</a:t>
              </a:r>
            </a:p>
          </p:txBody>
        </p:sp>
        <p:sp>
          <p:nvSpPr>
            <p:cNvPr id="83" name="ZoneTexte 82">
              <a:extLst>
                <a:ext uri="{FF2B5EF4-FFF2-40B4-BE49-F238E27FC236}">
                  <a16:creationId xmlns:a16="http://schemas.microsoft.com/office/drawing/2014/main" id="{49FD94F3-CD6C-43F7-8188-844EDEAAEF0C}"/>
                </a:ext>
              </a:extLst>
            </p:cNvPr>
            <p:cNvSpPr txBox="1"/>
            <p:nvPr/>
          </p:nvSpPr>
          <p:spPr>
            <a:xfrm>
              <a:off x="4680593" y="5896446"/>
              <a:ext cx="1145103" cy="741227"/>
            </a:xfrm>
            <a:prstGeom prst="rect">
              <a:avLst/>
            </a:prstGeom>
            <a:noFill/>
          </p:spPr>
          <p:txBody>
            <a:bodyPr wrap="square" lIns="79132" rIns="79132" rtlCol="0">
              <a:spAutoFit/>
            </a:bodyPr>
            <a:lstStyle/>
            <a:p>
              <a:pPr algn="ctr"/>
              <a:r>
                <a:rPr lang="fr-FR" sz="586" b="1" dirty="0"/>
                <a:t>Lunettes connectées</a:t>
              </a:r>
              <a:r>
                <a:rPr lang="fr-FR" sz="586" dirty="0"/>
                <a:t> comme les Google glass.</a:t>
              </a:r>
            </a:p>
            <a:p>
              <a:endParaRPr lang="fr-FR" sz="586" dirty="0"/>
            </a:p>
          </p:txBody>
        </p:sp>
        <p:sp>
          <p:nvSpPr>
            <p:cNvPr id="85" name="Rectangle 84">
              <a:extLst>
                <a:ext uri="{FF2B5EF4-FFF2-40B4-BE49-F238E27FC236}">
                  <a16:creationId xmlns:a16="http://schemas.microsoft.com/office/drawing/2014/main" id="{44D1AACF-96CB-46D1-86B3-9B4B0B841210}"/>
                </a:ext>
              </a:extLst>
            </p:cNvPr>
            <p:cNvSpPr/>
            <p:nvPr/>
          </p:nvSpPr>
          <p:spPr>
            <a:xfrm>
              <a:off x="3417324" y="5278003"/>
              <a:ext cx="785642" cy="142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r>
                <a:rPr lang="fr-FR" sz="659" dirty="0">
                  <a:solidFill>
                    <a:schemeClr val="bg1"/>
                  </a:solidFill>
                  <a:ea typeface="+mj-ea"/>
                  <a:cs typeface="+mj-cs"/>
                </a:rPr>
                <a:t>Matériel</a:t>
              </a:r>
            </a:p>
          </p:txBody>
        </p:sp>
        <p:pic>
          <p:nvPicPr>
            <p:cNvPr id="23" name="Image 22" descr="Une image contenant moniteur&#10;&#10;Description générée avec un niveau de confiance très élevé">
              <a:extLst>
                <a:ext uri="{FF2B5EF4-FFF2-40B4-BE49-F238E27FC236}">
                  <a16:creationId xmlns:a16="http://schemas.microsoft.com/office/drawing/2014/main" id="{E80CB54D-12A6-4D47-A3F5-4304E11CD6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7397" y="5477293"/>
              <a:ext cx="283217" cy="400622"/>
            </a:xfrm>
            <a:prstGeom prst="rect">
              <a:avLst/>
            </a:prstGeom>
          </p:spPr>
        </p:pic>
        <p:pic>
          <p:nvPicPr>
            <p:cNvPr id="25" name="Image 24">
              <a:extLst>
                <a:ext uri="{FF2B5EF4-FFF2-40B4-BE49-F238E27FC236}">
                  <a16:creationId xmlns:a16="http://schemas.microsoft.com/office/drawing/2014/main" id="{F21E4B97-76B2-4B28-BF9E-3B923143C1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50459" y="5536680"/>
              <a:ext cx="398490" cy="281848"/>
            </a:xfrm>
            <a:prstGeom prst="rect">
              <a:avLst/>
            </a:prstGeom>
          </p:spPr>
        </p:pic>
        <p:pic>
          <p:nvPicPr>
            <p:cNvPr id="27" name="Image 26">
              <a:extLst>
                <a:ext uri="{FF2B5EF4-FFF2-40B4-BE49-F238E27FC236}">
                  <a16:creationId xmlns:a16="http://schemas.microsoft.com/office/drawing/2014/main" id="{A3C4776F-EE9B-4C53-84C3-EEE5ED531F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98952" y="5500508"/>
              <a:ext cx="708383" cy="354192"/>
            </a:xfrm>
            <a:prstGeom prst="rect">
              <a:avLst/>
            </a:prstGeom>
          </p:spPr>
        </p:pic>
      </p:grpSp>
      <p:grpSp>
        <p:nvGrpSpPr>
          <p:cNvPr id="33" name="Groupe 32">
            <a:extLst>
              <a:ext uri="{FF2B5EF4-FFF2-40B4-BE49-F238E27FC236}">
                <a16:creationId xmlns:a16="http://schemas.microsoft.com/office/drawing/2014/main" id="{58A10179-2213-480F-A8CD-66AB2E6F225C}"/>
              </a:ext>
            </a:extLst>
          </p:cNvPr>
          <p:cNvGrpSpPr>
            <a:grpSpLocks/>
          </p:cNvGrpSpPr>
          <p:nvPr/>
        </p:nvGrpSpPr>
        <p:grpSpPr>
          <a:xfrm>
            <a:off x="4738519" y="4040666"/>
            <a:ext cx="1880758" cy="934779"/>
            <a:chOff x="6280367" y="5268135"/>
            <a:chExt cx="2566886" cy="1275800"/>
          </a:xfrm>
        </p:grpSpPr>
        <p:sp>
          <p:nvSpPr>
            <p:cNvPr id="88" name="Rectangle : coins arrondis 87">
              <a:extLst>
                <a:ext uri="{FF2B5EF4-FFF2-40B4-BE49-F238E27FC236}">
                  <a16:creationId xmlns:a16="http://schemas.microsoft.com/office/drawing/2014/main" id="{A60B9417-1E2E-4E0D-AD54-35F4CEABED58}"/>
                </a:ext>
              </a:extLst>
            </p:cNvPr>
            <p:cNvSpPr/>
            <p:nvPr/>
          </p:nvSpPr>
          <p:spPr>
            <a:xfrm>
              <a:off x="6280367" y="5268135"/>
              <a:ext cx="2566886" cy="12758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96" name="Rectangle 95">
              <a:extLst>
                <a:ext uri="{FF2B5EF4-FFF2-40B4-BE49-F238E27FC236}">
                  <a16:creationId xmlns:a16="http://schemas.microsoft.com/office/drawing/2014/main" id="{2CFBB6F6-AA38-4CAB-B5EF-901B14A90366}"/>
                </a:ext>
              </a:extLst>
            </p:cNvPr>
            <p:cNvSpPr/>
            <p:nvPr/>
          </p:nvSpPr>
          <p:spPr>
            <a:xfrm>
              <a:off x="6301184" y="5269948"/>
              <a:ext cx="785642" cy="142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r>
                <a:rPr lang="fr-FR" sz="659" dirty="0">
                  <a:solidFill>
                    <a:schemeClr val="bg1"/>
                  </a:solidFill>
                  <a:ea typeface="+mj-ea"/>
                  <a:cs typeface="+mj-cs"/>
                </a:rPr>
                <a:t>Matériel</a:t>
              </a:r>
            </a:p>
          </p:txBody>
        </p:sp>
        <p:pic>
          <p:nvPicPr>
            <p:cNvPr id="31" name="Image 30">
              <a:extLst>
                <a:ext uri="{FF2B5EF4-FFF2-40B4-BE49-F238E27FC236}">
                  <a16:creationId xmlns:a16="http://schemas.microsoft.com/office/drawing/2014/main" id="{5C7336A2-C3E2-42BE-899F-80A371D3E2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47441" y="5394745"/>
              <a:ext cx="909191" cy="565719"/>
            </a:xfrm>
            <a:prstGeom prst="rect">
              <a:avLst/>
            </a:prstGeom>
          </p:spPr>
        </p:pic>
        <p:sp>
          <p:nvSpPr>
            <p:cNvPr id="98" name="ZoneTexte 97">
              <a:extLst>
                <a:ext uri="{FF2B5EF4-FFF2-40B4-BE49-F238E27FC236}">
                  <a16:creationId xmlns:a16="http://schemas.microsoft.com/office/drawing/2014/main" id="{D150A269-6511-41D1-BE07-F6F66EC6B8D3}"/>
                </a:ext>
              </a:extLst>
            </p:cNvPr>
            <p:cNvSpPr txBox="1"/>
            <p:nvPr/>
          </p:nvSpPr>
          <p:spPr>
            <a:xfrm>
              <a:off x="6349848" y="5904119"/>
              <a:ext cx="2427921" cy="618186"/>
            </a:xfrm>
            <a:prstGeom prst="rect">
              <a:avLst/>
            </a:prstGeom>
            <a:noFill/>
          </p:spPr>
          <p:txBody>
            <a:bodyPr wrap="square" lIns="79132" rIns="79132" rtlCol="0">
              <a:spAutoFit/>
            </a:bodyPr>
            <a:lstStyle/>
            <a:p>
              <a:pPr algn="ctr"/>
              <a:r>
                <a:rPr lang="fr-FR" sz="586" b="1" dirty="0"/>
                <a:t>Matériel spécifique </a:t>
              </a:r>
              <a:r>
                <a:rPr lang="fr-FR" sz="586" dirty="0"/>
                <a:t>comme les </a:t>
              </a:r>
              <a:r>
                <a:rPr lang="fr-FR" sz="586" b="1" dirty="0"/>
                <a:t>HoloLens de Microsoft, </a:t>
              </a:r>
              <a:r>
                <a:rPr lang="fr-FR" sz="586" dirty="0"/>
                <a:t>ordinateur holographique autonome (sans-fil) qui regroupe de nombreux composants (capteurs, GPU, HPU, etc.).</a:t>
              </a:r>
              <a:endParaRPr lang="fr-FR" sz="586" b="1" dirty="0"/>
            </a:p>
          </p:txBody>
        </p:sp>
      </p:grpSp>
      <p:sp>
        <p:nvSpPr>
          <p:cNvPr id="43" name="Flèche : pentagone 3">
            <a:extLst>
              <a:ext uri="{FF2B5EF4-FFF2-40B4-BE49-F238E27FC236}">
                <a16:creationId xmlns:a16="http://schemas.microsoft.com/office/drawing/2014/main" id="{C7C9AF98-0514-4B07-8216-C369343964D0}"/>
              </a:ext>
            </a:extLst>
          </p:cNvPr>
          <p:cNvSpPr/>
          <p:nvPr/>
        </p:nvSpPr>
        <p:spPr>
          <a:xfrm>
            <a:off x="-12407" y="5273998"/>
            <a:ext cx="5936776" cy="532487"/>
          </a:xfrm>
          <a:prstGeom prst="homePlate">
            <a:avLst>
              <a:gd name="adj" fmla="val 398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lvl="1"/>
            <a:r>
              <a:rPr lang="fr-FR" sz="1465" dirty="0">
                <a:solidFill>
                  <a:schemeClr val="bg1"/>
                </a:solidFill>
              </a:rPr>
              <a:t>Applications</a:t>
            </a:r>
          </a:p>
        </p:txBody>
      </p:sp>
      <p:sp>
        <p:nvSpPr>
          <p:cNvPr id="44" name="Rectangle 43">
            <a:extLst>
              <a:ext uri="{FF2B5EF4-FFF2-40B4-BE49-F238E27FC236}">
                <a16:creationId xmlns:a16="http://schemas.microsoft.com/office/drawing/2014/main" id="{A0EFBB46-F410-489A-B222-C4B335A34733}"/>
              </a:ext>
            </a:extLst>
          </p:cNvPr>
          <p:cNvSpPr/>
          <p:nvPr/>
        </p:nvSpPr>
        <p:spPr>
          <a:xfrm>
            <a:off x="188431" y="5936953"/>
            <a:ext cx="5748345" cy="414922"/>
          </a:xfrm>
          <a:prstGeom prst="rect">
            <a:avLst/>
          </a:prstGeom>
        </p:spPr>
        <p:txBody>
          <a:bodyPr wrap="square">
            <a:spAutoFit/>
          </a:bodyPr>
          <a:lstStyle/>
          <a:p>
            <a:pPr algn="just">
              <a:lnSpc>
                <a:spcPct val="107000"/>
              </a:lnSpc>
            </a:pPr>
            <a:r>
              <a:rPr lang="fr-FR" sz="1026" dirty="0">
                <a:ea typeface="Calibri" panose="020F0502020204030204" pitchFamily="34" charset="0"/>
                <a:cs typeface="Times New Roman" panose="02020603050405020304" pitchFamily="18" charset="0"/>
              </a:rPr>
              <a:t>En entreprise, les technologies immersives offrent de nombreuses possibilités et nous permettent </a:t>
            </a:r>
            <a:r>
              <a:rPr lang="fr-FR" sz="1026" b="1" dirty="0">
                <a:solidFill>
                  <a:schemeClr val="bg2"/>
                </a:solidFill>
                <a:ea typeface="Calibri" panose="020F0502020204030204" pitchFamily="34" charset="0"/>
                <a:cs typeface="Times New Roman" panose="02020603050405020304" pitchFamily="18" charset="0"/>
              </a:rPr>
              <a:t>d’imaginer de nouveaux cas d’usage</a:t>
            </a:r>
            <a:r>
              <a:rPr lang="fr-FR" sz="1026" dirty="0">
                <a:ea typeface="Calibri" panose="020F0502020204030204" pitchFamily="34" charset="0"/>
                <a:cs typeface="Times New Roman" panose="02020603050405020304" pitchFamily="18" charset="0"/>
              </a:rPr>
              <a:t>.</a:t>
            </a:r>
          </a:p>
        </p:txBody>
      </p:sp>
      <p:grpSp>
        <p:nvGrpSpPr>
          <p:cNvPr id="45" name="Groupe 4">
            <a:extLst>
              <a:ext uri="{FF2B5EF4-FFF2-40B4-BE49-F238E27FC236}">
                <a16:creationId xmlns:a16="http://schemas.microsoft.com/office/drawing/2014/main" id="{7CE6B5B5-0117-477C-B618-74F86389BFF5}"/>
              </a:ext>
            </a:extLst>
          </p:cNvPr>
          <p:cNvGrpSpPr>
            <a:grpSpLocks/>
          </p:cNvGrpSpPr>
          <p:nvPr/>
        </p:nvGrpSpPr>
        <p:grpSpPr>
          <a:xfrm>
            <a:off x="79547" y="6856638"/>
            <a:ext cx="1038905" cy="686858"/>
            <a:chOff x="-46308" y="1975720"/>
            <a:chExt cx="1417913" cy="937434"/>
          </a:xfrm>
        </p:grpSpPr>
        <p:grpSp>
          <p:nvGrpSpPr>
            <p:cNvPr id="46" name="Groupe 1">
              <a:extLst>
                <a:ext uri="{FF2B5EF4-FFF2-40B4-BE49-F238E27FC236}">
                  <a16:creationId xmlns:a16="http://schemas.microsoft.com/office/drawing/2014/main" id="{927B1B97-F232-4B59-AB6C-667D54E1B62C}"/>
                </a:ext>
              </a:extLst>
            </p:cNvPr>
            <p:cNvGrpSpPr/>
            <p:nvPr/>
          </p:nvGrpSpPr>
          <p:grpSpPr>
            <a:xfrm>
              <a:off x="342248" y="1975720"/>
              <a:ext cx="640802" cy="640802"/>
              <a:chOff x="-768852" y="2882720"/>
              <a:chExt cx="640802" cy="640802"/>
            </a:xfrm>
          </p:grpSpPr>
          <p:pic>
            <p:nvPicPr>
              <p:cNvPr id="48" name="Image 2">
                <a:extLst>
                  <a:ext uri="{FF2B5EF4-FFF2-40B4-BE49-F238E27FC236}">
                    <a16:creationId xmlns:a16="http://schemas.microsoft.com/office/drawing/2014/main" id="{AF56FE71-D7B4-4BD8-8D48-066604E9CD27}"/>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5451" y="2996121"/>
                <a:ext cx="414000" cy="414000"/>
              </a:xfrm>
              <a:prstGeom prst="rect">
                <a:avLst/>
              </a:prstGeom>
            </p:spPr>
          </p:pic>
          <p:sp>
            <p:nvSpPr>
              <p:cNvPr id="49" name="Ellipse 14">
                <a:extLst>
                  <a:ext uri="{FF2B5EF4-FFF2-40B4-BE49-F238E27FC236}">
                    <a16:creationId xmlns:a16="http://schemas.microsoft.com/office/drawing/2014/main" id="{C2DDEB2C-9295-4913-8671-B97B1324DF20}"/>
                  </a:ext>
                </a:extLst>
              </p:cNvPr>
              <p:cNvSpPr/>
              <p:nvPr/>
            </p:nvSpPr>
            <p:spPr>
              <a:xfrm>
                <a:off x="-768852" y="2882720"/>
                <a:ext cx="640802" cy="640802"/>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grpSp>
        <p:sp>
          <p:nvSpPr>
            <p:cNvPr id="47" name="ZoneTexte 22">
              <a:extLst>
                <a:ext uri="{FF2B5EF4-FFF2-40B4-BE49-F238E27FC236}">
                  <a16:creationId xmlns:a16="http://schemas.microsoft.com/office/drawing/2014/main" id="{EAC860CC-815E-4C48-A9B3-D8DD5A7DC4DB}"/>
                </a:ext>
              </a:extLst>
            </p:cNvPr>
            <p:cNvSpPr txBox="1"/>
            <p:nvPr/>
          </p:nvSpPr>
          <p:spPr>
            <a:xfrm>
              <a:off x="-46308" y="2602487"/>
              <a:ext cx="1417913" cy="310667"/>
            </a:xfrm>
            <a:prstGeom prst="rect">
              <a:avLst/>
            </a:prstGeom>
            <a:noFill/>
          </p:spPr>
          <p:txBody>
            <a:bodyPr wrap="square" lIns="79132" rIns="79132" rtlCol="0">
              <a:spAutoFit/>
            </a:bodyPr>
            <a:lstStyle/>
            <a:p>
              <a:pPr algn="ctr"/>
              <a:r>
                <a:rPr lang="fr-FR" sz="879" b="1" dirty="0">
                  <a:solidFill>
                    <a:schemeClr val="bg2"/>
                  </a:solidFill>
                </a:rPr>
                <a:t>Formation</a:t>
              </a:r>
            </a:p>
          </p:txBody>
        </p:sp>
      </p:grpSp>
      <p:sp>
        <p:nvSpPr>
          <p:cNvPr id="55" name="ZoneTexte 32">
            <a:extLst>
              <a:ext uri="{FF2B5EF4-FFF2-40B4-BE49-F238E27FC236}">
                <a16:creationId xmlns:a16="http://schemas.microsoft.com/office/drawing/2014/main" id="{0D71F302-2FDD-4CC7-A7A7-FCB246188EFC}"/>
              </a:ext>
            </a:extLst>
          </p:cNvPr>
          <p:cNvSpPr txBox="1">
            <a:spLocks/>
          </p:cNvSpPr>
          <p:nvPr/>
        </p:nvSpPr>
        <p:spPr>
          <a:xfrm>
            <a:off x="884038" y="6849587"/>
            <a:ext cx="1900049" cy="846386"/>
          </a:xfrm>
          <a:prstGeom prst="rect">
            <a:avLst/>
          </a:prstGeom>
          <a:noFill/>
        </p:spPr>
        <p:txBody>
          <a:bodyPr wrap="square" lIns="79132" rIns="79132" rtlCol="0">
            <a:spAutoFit/>
          </a:bodyPr>
          <a:lstStyle/>
          <a:p>
            <a:r>
              <a:rPr lang="fr-FR" sz="700" b="1" dirty="0"/>
              <a:t>Airbus,</a:t>
            </a:r>
            <a:r>
              <a:rPr lang="fr-FR" sz="700" dirty="0"/>
              <a:t> avant de livrer ses avions, doit former le personnel naviguant. Un projet a été lancé avec Japan Airlines dans lequel le personnel naviguant de la compagnie japonaise utilise les technologies immersives pour anticiper la formation et réduire le time to </a:t>
            </a:r>
            <a:r>
              <a:rPr lang="fr-FR" sz="700" dirty="0" err="1"/>
              <a:t>market</a:t>
            </a:r>
            <a:r>
              <a:rPr lang="fr-FR" sz="700" dirty="0"/>
              <a:t>.</a:t>
            </a:r>
          </a:p>
        </p:txBody>
      </p:sp>
      <p:grpSp>
        <p:nvGrpSpPr>
          <p:cNvPr id="56" name="Groupe 27">
            <a:extLst>
              <a:ext uri="{FF2B5EF4-FFF2-40B4-BE49-F238E27FC236}">
                <a16:creationId xmlns:a16="http://schemas.microsoft.com/office/drawing/2014/main" id="{E5F59A45-CB25-47AF-AB55-E99B4A60A097}"/>
              </a:ext>
            </a:extLst>
          </p:cNvPr>
          <p:cNvGrpSpPr>
            <a:grpSpLocks/>
          </p:cNvGrpSpPr>
          <p:nvPr/>
        </p:nvGrpSpPr>
        <p:grpSpPr>
          <a:xfrm>
            <a:off x="3486686" y="7923792"/>
            <a:ext cx="1038905" cy="788296"/>
            <a:chOff x="-27917" y="3935510"/>
            <a:chExt cx="1417913" cy="1075879"/>
          </a:xfrm>
        </p:grpSpPr>
        <p:pic>
          <p:nvPicPr>
            <p:cNvPr id="57" name="Image 9">
              <a:extLst>
                <a:ext uri="{FF2B5EF4-FFF2-40B4-BE49-F238E27FC236}">
                  <a16:creationId xmlns:a16="http://schemas.microsoft.com/office/drawing/2014/main" id="{F14D235B-F02E-49A0-9404-954418BF8D47}"/>
                </a:ext>
              </a:extLst>
            </p:cNvPr>
            <p:cNvPicPr>
              <a:picLocks noChangeAspect="1"/>
            </p:cNvPicPr>
            <p:nvPr/>
          </p:nvPicPr>
          <p:blipFill>
            <a:blip r:embed="rId1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4039" y="4045605"/>
              <a:ext cx="414000" cy="414000"/>
            </a:xfrm>
            <a:prstGeom prst="rect">
              <a:avLst/>
            </a:prstGeom>
          </p:spPr>
        </p:pic>
        <p:grpSp>
          <p:nvGrpSpPr>
            <p:cNvPr id="58" name="Groupe 8">
              <a:extLst>
                <a:ext uri="{FF2B5EF4-FFF2-40B4-BE49-F238E27FC236}">
                  <a16:creationId xmlns:a16="http://schemas.microsoft.com/office/drawing/2014/main" id="{BC21DD32-4758-42FB-A484-058F0F4DEE73}"/>
                </a:ext>
              </a:extLst>
            </p:cNvPr>
            <p:cNvGrpSpPr/>
            <p:nvPr/>
          </p:nvGrpSpPr>
          <p:grpSpPr>
            <a:xfrm>
              <a:off x="-27917" y="3935510"/>
              <a:ext cx="1417913" cy="1075879"/>
              <a:chOff x="-9527" y="4077340"/>
              <a:chExt cx="1417913" cy="1075879"/>
            </a:xfrm>
          </p:grpSpPr>
          <p:sp>
            <p:nvSpPr>
              <p:cNvPr id="59" name="Ellipse 39">
                <a:extLst>
                  <a:ext uri="{FF2B5EF4-FFF2-40B4-BE49-F238E27FC236}">
                    <a16:creationId xmlns:a16="http://schemas.microsoft.com/office/drawing/2014/main" id="{67BA5A5F-0859-400D-B8CB-9F4E6ADD14D6}"/>
                  </a:ext>
                </a:extLst>
              </p:cNvPr>
              <p:cNvSpPr/>
              <p:nvPr/>
            </p:nvSpPr>
            <p:spPr>
              <a:xfrm>
                <a:off x="379029" y="4077340"/>
                <a:ext cx="640802" cy="640802"/>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60" name="ZoneTexte 40">
                <a:extLst>
                  <a:ext uri="{FF2B5EF4-FFF2-40B4-BE49-F238E27FC236}">
                    <a16:creationId xmlns:a16="http://schemas.microsoft.com/office/drawing/2014/main" id="{F331F727-7C78-435E-90DD-491797523C54}"/>
                  </a:ext>
                </a:extLst>
              </p:cNvPr>
              <p:cNvSpPr txBox="1"/>
              <p:nvPr/>
            </p:nvSpPr>
            <p:spPr>
              <a:xfrm>
                <a:off x="-9527" y="4704107"/>
                <a:ext cx="1417913" cy="449112"/>
              </a:xfrm>
              <a:prstGeom prst="rect">
                <a:avLst/>
              </a:prstGeom>
              <a:noFill/>
            </p:spPr>
            <p:txBody>
              <a:bodyPr wrap="square" lIns="79132" rIns="79132" rtlCol="0">
                <a:spAutoFit/>
              </a:bodyPr>
              <a:lstStyle/>
              <a:p>
                <a:pPr algn="ctr"/>
                <a:r>
                  <a:rPr lang="fr-FR" sz="769" b="1" dirty="0">
                    <a:solidFill>
                      <a:schemeClr val="bg2"/>
                    </a:solidFill>
                  </a:rPr>
                  <a:t>Aide à la production</a:t>
                </a:r>
              </a:p>
            </p:txBody>
          </p:sp>
        </p:grpSp>
      </p:grpSp>
      <p:grpSp>
        <p:nvGrpSpPr>
          <p:cNvPr id="61" name="Groupe 23">
            <a:extLst>
              <a:ext uri="{FF2B5EF4-FFF2-40B4-BE49-F238E27FC236}">
                <a16:creationId xmlns:a16="http://schemas.microsoft.com/office/drawing/2014/main" id="{1FE53DAA-6925-4667-947C-7D5A9AA9BDC5}"/>
              </a:ext>
            </a:extLst>
          </p:cNvPr>
          <p:cNvGrpSpPr>
            <a:grpSpLocks/>
          </p:cNvGrpSpPr>
          <p:nvPr/>
        </p:nvGrpSpPr>
        <p:grpSpPr>
          <a:xfrm>
            <a:off x="79547" y="8056470"/>
            <a:ext cx="1038905" cy="686858"/>
            <a:chOff x="-27917" y="4979203"/>
            <a:chExt cx="1417913" cy="937434"/>
          </a:xfrm>
        </p:grpSpPr>
        <p:pic>
          <p:nvPicPr>
            <p:cNvPr id="62" name="Image 11" descr="Une image contenant bâtiment, shoji&#10;&#10;Description générée avec un niveau de confiance très élevé">
              <a:extLst>
                <a:ext uri="{FF2B5EF4-FFF2-40B4-BE49-F238E27FC236}">
                  <a16:creationId xmlns:a16="http://schemas.microsoft.com/office/drawing/2014/main" id="{AE34830B-FA95-4A59-B1CB-D53D27ECE4B6}"/>
                </a:ext>
              </a:extLst>
            </p:cNvPr>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4039" y="5092604"/>
              <a:ext cx="414000" cy="414000"/>
            </a:xfrm>
            <a:prstGeom prst="rect">
              <a:avLst/>
            </a:prstGeom>
          </p:spPr>
        </p:pic>
        <p:sp>
          <p:nvSpPr>
            <p:cNvPr id="63" name="Ellipse 43">
              <a:extLst>
                <a:ext uri="{FF2B5EF4-FFF2-40B4-BE49-F238E27FC236}">
                  <a16:creationId xmlns:a16="http://schemas.microsoft.com/office/drawing/2014/main" id="{6B2E8A5E-B5F9-4E06-8805-FC1AEF5B0A76}"/>
                </a:ext>
              </a:extLst>
            </p:cNvPr>
            <p:cNvSpPr/>
            <p:nvPr/>
          </p:nvSpPr>
          <p:spPr>
            <a:xfrm>
              <a:off x="360639" y="4979203"/>
              <a:ext cx="640802" cy="640802"/>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64" name="ZoneTexte 44">
              <a:extLst>
                <a:ext uri="{FF2B5EF4-FFF2-40B4-BE49-F238E27FC236}">
                  <a16:creationId xmlns:a16="http://schemas.microsoft.com/office/drawing/2014/main" id="{E9C19CB0-707B-4F16-9A80-82F1D666991E}"/>
                </a:ext>
              </a:extLst>
            </p:cNvPr>
            <p:cNvSpPr txBox="1"/>
            <p:nvPr/>
          </p:nvSpPr>
          <p:spPr>
            <a:xfrm>
              <a:off x="-27917" y="5605970"/>
              <a:ext cx="1417913" cy="310667"/>
            </a:xfrm>
            <a:prstGeom prst="rect">
              <a:avLst/>
            </a:prstGeom>
            <a:noFill/>
          </p:spPr>
          <p:txBody>
            <a:bodyPr wrap="square" lIns="79132" rIns="79132" rtlCol="0">
              <a:spAutoFit/>
            </a:bodyPr>
            <a:lstStyle/>
            <a:p>
              <a:pPr algn="ctr"/>
              <a:r>
                <a:rPr lang="fr-FR" sz="879" b="1" dirty="0">
                  <a:solidFill>
                    <a:schemeClr val="bg2"/>
                  </a:solidFill>
                </a:rPr>
                <a:t>Design</a:t>
              </a:r>
            </a:p>
          </p:txBody>
        </p:sp>
      </p:grpSp>
      <p:grpSp>
        <p:nvGrpSpPr>
          <p:cNvPr id="65" name="Groupe 26">
            <a:extLst>
              <a:ext uri="{FF2B5EF4-FFF2-40B4-BE49-F238E27FC236}">
                <a16:creationId xmlns:a16="http://schemas.microsoft.com/office/drawing/2014/main" id="{8C7A806E-CDDC-44C2-89D8-B2C1064C7F98}"/>
              </a:ext>
            </a:extLst>
          </p:cNvPr>
          <p:cNvGrpSpPr>
            <a:grpSpLocks/>
          </p:cNvGrpSpPr>
          <p:nvPr/>
        </p:nvGrpSpPr>
        <p:grpSpPr>
          <a:xfrm>
            <a:off x="1474391" y="9099805"/>
            <a:ext cx="1038905" cy="686858"/>
            <a:chOff x="-27917" y="5980364"/>
            <a:chExt cx="1417913" cy="937434"/>
          </a:xfrm>
        </p:grpSpPr>
        <p:pic>
          <p:nvPicPr>
            <p:cNvPr id="66" name="Image 13">
              <a:extLst>
                <a:ext uri="{FF2B5EF4-FFF2-40B4-BE49-F238E27FC236}">
                  <a16:creationId xmlns:a16="http://schemas.microsoft.com/office/drawing/2014/main" id="{57EE86F8-7455-480A-909D-C7A7AE5015B6}"/>
                </a:ext>
              </a:extLst>
            </p:cNvPr>
            <p:cNvPicPr>
              <a:picLocks noChangeAspect="1"/>
            </p:cNvPicPr>
            <p:nvPr/>
          </p:nvPicPr>
          <p:blipFill>
            <a:blip r:embed="rId1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4040" y="6093765"/>
              <a:ext cx="414000" cy="414000"/>
            </a:xfrm>
            <a:prstGeom prst="rect">
              <a:avLst/>
            </a:prstGeom>
          </p:spPr>
        </p:pic>
        <p:sp>
          <p:nvSpPr>
            <p:cNvPr id="67" name="Ellipse 47">
              <a:extLst>
                <a:ext uri="{FF2B5EF4-FFF2-40B4-BE49-F238E27FC236}">
                  <a16:creationId xmlns:a16="http://schemas.microsoft.com/office/drawing/2014/main" id="{EC95666F-B6F8-4796-A2A2-114EA97AC653}"/>
                </a:ext>
              </a:extLst>
            </p:cNvPr>
            <p:cNvSpPr/>
            <p:nvPr/>
          </p:nvSpPr>
          <p:spPr>
            <a:xfrm>
              <a:off x="360639" y="5980364"/>
              <a:ext cx="640802" cy="640802"/>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68" name="ZoneTexte 48">
              <a:extLst>
                <a:ext uri="{FF2B5EF4-FFF2-40B4-BE49-F238E27FC236}">
                  <a16:creationId xmlns:a16="http://schemas.microsoft.com/office/drawing/2014/main" id="{8880B947-B715-4FD5-A37C-4795348050C2}"/>
                </a:ext>
              </a:extLst>
            </p:cNvPr>
            <p:cNvSpPr txBox="1"/>
            <p:nvPr/>
          </p:nvSpPr>
          <p:spPr>
            <a:xfrm>
              <a:off x="-27917" y="6607131"/>
              <a:ext cx="1417913" cy="310667"/>
            </a:xfrm>
            <a:prstGeom prst="rect">
              <a:avLst/>
            </a:prstGeom>
            <a:noFill/>
          </p:spPr>
          <p:txBody>
            <a:bodyPr wrap="square" lIns="79132" rIns="79132" rtlCol="0">
              <a:spAutoFit/>
            </a:bodyPr>
            <a:lstStyle/>
            <a:p>
              <a:pPr algn="ctr"/>
              <a:r>
                <a:rPr lang="fr-FR" sz="879" b="1" dirty="0">
                  <a:solidFill>
                    <a:schemeClr val="bg2"/>
                  </a:solidFill>
                </a:rPr>
                <a:t>Marketing</a:t>
              </a:r>
            </a:p>
          </p:txBody>
        </p:sp>
      </p:grpSp>
      <p:grpSp>
        <p:nvGrpSpPr>
          <p:cNvPr id="69" name="Groupe 15">
            <a:extLst>
              <a:ext uri="{FF2B5EF4-FFF2-40B4-BE49-F238E27FC236}">
                <a16:creationId xmlns:a16="http://schemas.microsoft.com/office/drawing/2014/main" id="{608D1EF2-8C47-431A-AFB0-8BB1B6E0E20F}"/>
              </a:ext>
            </a:extLst>
          </p:cNvPr>
          <p:cNvGrpSpPr>
            <a:grpSpLocks/>
          </p:cNvGrpSpPr>
          <p:nvPr/>
        </p:nvGrpSpPr>
        <p:grpSpPr>
          <a:xfrm>
            <a:off x="3486686" y="6904949"/>
            <a:ext cx="1038905" cy="686858"/>
            <a:chOff x="-27917" y="2976881"/>
            <a:chExt cx="1417913" cy="937434"/>
          </a:xfrm>
        </p:grpSpPr>
        <p:grpSp>
          <p:nvGrpSpPr>
            <p:cNvPr id="70" name="Groupe 7">
              <a:extLst>
                <a:ext uri="{FF2B5EF4-FFF2-40B4-BE49-F238E27FC236}">
                  <a16:creationId xmlns:a16="http://schemas.microsoft.com/office/drawing/2014/main" id="{0F940B4A-513A-435B-96FA-C28220D780E9}"/>
                </a:ext>
              </a:extLst>
            </p:cNvPr>
            <p:cNvGrpSpPr/>
            <p:nvPr/>
          </p:nvGrpSpPr>
          <p:grpSpPr>
            <a:xfrm>
              <a:off x="-27917" y="2976881"/>
              <a:ext cx="1417913" cy="937434"/>
              <a:chOff x="-18330" y="3069301"/>
              <a:chExt cx="1417913" cy="937434"/>
            </a:xfrm>
          </p:grpSpPr>
          <p:sp>
            <p:nvSpPr>
              <p:cNvPr id="72" name="Ellipse 35">
                <a:extLst>
                  <a:ext uri="{FF2B5EF4-FFF2-40B4-BE49-F238E27FC236}">
                    <a16:creationId xmlns:a16="http://schemas.microsoft.com/office/drawing/2014/main" id="{6237A168-98FC-4289-8E8C-BC3C4C83344B}"/>
                  </a:ext>
                </a:extLst>
              </p:cNvPr>
              <p:cNvSpPr/>
              <p:nvPr/>
            </p:nvSpPr>
            <p:spPr>
              <a:xfrm>
                <a:off x="370226" y="3069301"/>
                <a:ext cx="640802" cy="640802"/>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73" name="ZoneTexte 36">
                <a:extLst>
                  <a:ext uri="{FF2B5EF4-FFF2-40B4-BE49-F238E27FC236}">
                    <a16:creationId xmlns:a16="http://schemas.microsoft.com/office/drawing/2014/main" id="{C12B551E-B614-4BE5-9BB6-B241A1272193}"/>
                  </a:ext>
                </a:extLst>
              </p:cNvPr>
              <p:cNvSpPr txBox="1"/>
              <p:nvPr/>
            </p:nvSpPr>
            <p:spPr>
              <a:xfrm>
                <a:off x="-18330" y="3696068"/>
                <a:ext cx="1417913" cy="310667"/>
              </a:xfrm>
              <a:prstGeom prst="rect">
                <a:avLst/>
              </a:prstGeom>
              <a:noFill/>
            </p:spPr>
            <p:txBody>
              <a:bodyPr wrap="square" lIns="79132" rIns="79132" rtlCol="0">
                <a:spAutoFit/>
              </a:bodyPr>
              <a:lstStyle/>
              <a:p>
                <a:pPr algn="ctr"/>
                <a:r>
                  <a:rPr lang="fr-FR" sz="879" b="1" dirty="0">
                    <a:solidFill>
                      <a:schemeClr val="bg2"/>
                    </a:solidFill>
                  </a:rPr>
                  <a:t>Collaboration</a:t>
                </a:r>
              </a:p>
            </p:txBody>
          </p:sp>
        </p:grpSp>
        <p:pic>
          <p:nvPicPr>
            <p:cNvPr id="71" name="Image 54">
              <a:extLst>
                <a:ext uri="{FF2B5EF4-FFF2-40B4-BE49-F238E27FC236}">
                  <a16:creationId xmlns:a16="http://schemas.microsoft.com/office/drawing/2014/main" id="{34DB64F3-6B0F-4F81-851B-41337D276030}"/>
                </a:ext>
              </a:extLst>
            </p:cNvPr>
            <p:cNvPicPr>
              <a:picLocks noChangeAspect="1"/>
            </p:cNvPicPr>
            <p:nvPr/>
          </p:nvPicPr>
          <p:blipFill>
            <a:blip r:embed="rId1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4039" y="3075706"/>
              <a:ext cx="414000" cy="414000"/>
            </a:xfrm>
            <a:prstGeom prst="rect">
              <a:avLst/>
            </a:prstGeom>
          </p:spPr>
        </p:pic>
      </p:grpSp>
      <p:sp>
        <p:nvSpPr>
          <p:cNvPr id="77" name="ZoneTexte 62">
            <a:extLst>
              <a:ext uri="{FF2B5EF4-FFF2-40B4-BE49-F238E27FC236}">
                <a16:creationId xmlns:a16="http://schemas.microsoft.com/office/drawing/2014/main" id="{A20FBC20-1C7C-431C-A598-F680906746A8}"/>
              </a:ext>
            </a:extLst>
          </p:cNvPr>
          <p:cNvSpPr txBox="1">
            <a:spLocks/>
          </p:cNvSpPr>
          <p:nvPr/>
        </p:nvSpPr>
        <p:spPr>
          <a:xfrm>
            <a:off x="4404323" y="6948616"/>
            <a:ext cx="1900049" cy="738664"/>
          </a:xfrm>
          <a:prstGeom prst="rect">
            <a:avLst/>
          </a:prstGeom>
          <a:noFill/>
        </p:spPr>
        <p:txBody>
          <a:bodyPr wrap="square" lIns="79132" rIns="79132" rtlCol="0">
            <a:spAutoFit/>
          </a:bodyPr>
          <a:lstStyle/>
          <a:p>
            <a:r>
              <a:rPr lang="fr-FR" sz="700" dirty="0"/>
              <a:t>Dans les centrales nucléaires, </a:t>
            </a:r>
            <a:r>
              <a:rPr lang="fr-FR" sz="700" b="1" dirty="0"/>
              <a:t>Areva</a:t>
            </a:r>
            <a:r>
              <a:rPr lang="fr-FR" sz="700" dirty="0"/>
              <a:t> utilise les technologies immersives pour faire appel à des experts à distance afin de guider les opérateurs sur site lors d’interventions dans des zones à risque comme le bâtiment réacteur.</a:t>
            </a:r>
          </a:p>
        </p:txBody>
      </p:sp>
      <p:sp>
        <p:nvSpPr>
          <p:cNvPr id="82" name="ZoneTexte 65">
            <a:extLst>
              <a:ext uri="{FF2B5EF4-FFF2-40B4-BE49-F238E27FC236}">
                <a16:creationId xmlns:a16="http://schemas.microsoft.com/office/drawing/2014/main" id="{5B7D09FE-B479-42A7-8A7C-7EE413F3DC1B}"/>
              </a:ext>
            </a:extLst>
          </p:cNvPr>
          <p:cNvSpPr txBox="1">
            <a:spLocks/>
          </p:cNvSpPr>
          <p:nvPr/>
        </p:nvSpPr>
        <p:spPr>
          <a:xfrm>
            <a:off x="4404323" y="8068898"/>
            <a:ext cx="1900049" cy="630942"/>
          </a:xfrm>
          <a:prstGeom prst="rect">
            <a:avLst/>
          </a:prstGeom>
          <a:noFill/>
        </p:spPr>
        <p:txBody>
          <a:bodyPr wrap="square" lIns="79132" rIns="79132" rtlCol="0">
            <a:spAutoFit/>
          </a:bodyPr>
          <a:lstStyle/>
          <a:p>
            <a:r>
              <a:rPr lang="fr-FR" sz="700" b="1" dirty="0"/>
              <a:t>Renault Trucks </a:t>
            </a:r>
            <a:r>
              <a:rPr lang="fr-FR" sz="700" dirty="0"/>
              <a:t>utilise les HoloLens pour le contrôle qualité des moteurs en fin de chaine de production afin de s’assurer qu’il n’y a pas d’erreur au moment de l’assemblage.</a:t>
            </a:r>
            <a:endParaRPr lang="fr-FR" sz="700" b="1" dirty="0"/>
          </a:p>
        </p:txBody>
      </p:sp>
      <p:sp>
        <p:nvSpPr>
          <p:cNvPr id="87" name="ZoneTexte 70">
            <a:extLst>
              <a:ext uri="{FF2B5EF4-FFF2-40B4-BE49-F238E27FC236}">
                <a16:creationId xmlns:a16="http://schemas.microsoft.com/office/drawing/2014/main" id="{CEE7F7F9-3AAA-4DB3-8123-7D60C0034F82}"/>
              </a:ext>
            </a:extLst>
          </p:cNvPr>
          <p:cNvSpPr txBox="1">
            <a:spLocks/>
          </p:cNvSpPr>
          <p:nvPr/>
        </p:nvSpPr>
        <p:spPr>
          <a:xfrm>
            <a:off x="884038" y="8150857"/>
            <a:ext cx="1900049" cy="630942"/>
          </a:xfrm>
          <a:prstGeom prst="rect">
            <a:avLst/>
          </a:prstGeom>
          <a:noFill/>
        </p:spPr>
        <p:txBody>
          <a:bodyPr wrap="square" lIns="79132" rIns="79132" rtlCol="0">
            <a:spAutoFit/>
          </a:bodyPr>
          <a:lstStyle/>
          <a:p>
            <a:r>
              <a:rPr lang="fr-FR" sz="700" b="1" dirty="0"/>
              <a:t>Alstom</a:t>
            </a:r>
            <a:r>
              <a:rPr lang="fr-FR" sz="700" dirty="0"/>
              <a:t> utilise la réalité mixte pour faire visualiser à ses client les trains qu’ils vont acheter sans qu’ils aient besoin de se déplacer physiquement sur le site de production. </a:t>
            </a:r>
          </a:p>
        </p:txBody>
      </p:sp>
      <p:sp>
        <p:nvSpPr>
          <p:cNvPr id="91" name="ZoneTexte 73">
            <a:extLst>
              <a:ext uri="{FF2B5EF4-FFF2-40B4-BE49-F238E27FC236}">
                <a16:creationId xmlns:a16="http://schemas.microsoft.com/office/drawing/2014/main" id="{91719891-68C7-483E-BF15-0256DFB8FB26}"/>
              </a:ext>
            </a:extLst>
          </p:cNvPr>
          <p:cNvSpPr txBox="1">
            <a:spLocks/>
          </p:cNvSpPr>
          <p:nvPr/>
        </p:nvSpPr>
        <p:spPr>
          <a:xfrm>
            <a:off x="2317230" y="9143472"/>
            <a:ext cx="2344977" cy="738664"/>
          </a:xfrm>
          <a:prstGeom prst="rect">
            <a:avLst/>
          </a:prstGeom>
          <a:noFill/>
        </p:spPr>
        <p:txBody>
          <a:bodyPr wrap="square" lIns="79132" rIns="79132" rtlCol="0">
            <a:spAutoFit/>
          </a:bodyPr>
          <a:lstStyle/>
          <a:p>
            <a:r>
              <a:rPr lang="fr-FR" sz="700" dirty="0"/>
              <a:t>La célèbre marque française de Cognac , </a:t>
            </a:r>
            <a:r>
              <a:rPr lang="fr-FR" sz="700" b="1" dirty="0"/>
              <a:t>Remy Martin</a:t>
            </a:r>
            <a:r>
              <a:rPr lang="fr-FR" sz="700" dirty="0"/>
              <a:t>, propose une expérience d’achat innovante à ses clients grâce à la réalité mixte. Ils leurs racontent, en immersion, l’histoire du cognac, ses procédés de fabrications, etc. Ils créent un véritable storytelling « augmenté ».</a:t>
            </a:r>
          </a:p>
        </p:txBody>
      </p:sp>
      <p:pic>
        <p:nvPicPr>
          <p:cNvPr id="1026" name="Picture 2" descr="RÃ©sultat de recherche d'images pour &quot;airbus logo&quot;">
            <a:extLst>
              <a:ext uri="{FF2B5EF4-FFF2-40B4-BE49-F238E27FC236}">
                <a16:creationId xmlns:a16="http://schemas.microsoft.com/office/drawing/2014/main" id="{C8C4EF16-6685-42B7-8D5D-417EC752002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11347" y="6594433"/>
            <a:ext cx="1045430" cy="198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areva&quot;">
            <a:extLst>
              <a:ext uri="{FF2B5EF4-FFF2-40B4-BE49-F238E27FC236}">
                <a16:creationId xmlns:a16="http://schemas.microsoft.com/office/drawing/2014/main" id="{B3BC3267-EDF9-4B4C-AD80-DF4CE7A009B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19715" y="6411102"/>
            <a:ext cx="869265" cy="5610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Ã©sultat de recherche d'images pour &quot;alstom logo png&quot;">
            <a:extLst>
              <a:ext uri="{FF2B5EF4-FFF2-40B4-BE49-F238E27FC236}">
                <a16:creationId xmlns:a16="http://schemas.microsoft.com/office/drawing/2014/main" id="{5BA94E4D-7BAC-484B-9786-524BDFED3DE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64430" y="7866499"/>
            <a:ext cx="1139265" cy="2634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Ã©sultat de recherche d'images pour &quot;remy martin logo&quot;">
            <a:extLst>
              <a:ext uri="{FF2B5EF4-FFF2-40B4-BE49-F238E27FC236}">
                <a16:creationId xmlns:a16="http://schemas.microsoft.com/office/drawing/2014/main" id="{8D28AC03-D22B-4C8B-97BD-60F543F439E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4884" y="8658075"/>
            <a:ext cx="927042" cy="5214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Ã©sultat de recherche d'images pour &quot;renault truck logo&quot;">
            <a:extLst>
              <a:ext uri="{FF2B5EF4-FFF2-40B4-BE49-F238E27FC236}">
                <a16:creationId xmlns:a16="http://schemas.microsoft.com/office/drawing/2014/main" id="{6D2DEBC9-F90A-42F7-9A7C-4D222E07BB0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7008" y="7732865"/>
            <a:ext cx="1094679" cy="32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9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F5F6406-70ED-4A7F-B5E6-5A33B4F7E011}"/>
              </a:ext>
            </a:extLst>
          </p:cNvPr>
          <p:cNvSpPr/>
          <p:nvPr/>
        </p:nvSpPr>
        <p:spPr>
          <a:xfrm>
            <a:off x="0" y="3203"/>
            <a:ext cx="6858000" cy="9905999"/>
          </a:xfrm>
          <a:prstGeom prst="rect">
            <a:avLst/>
          </a:prstGeom>
          <a:solidFill>
            <a:schemeClr val="tx2">
              <a:lumMod val="9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tx1">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40" name="Organigramme : Entrée manuelle 39">
            <a:extLst>
              <a:ext uri="{FF2B5EF4-FFF2-40B4-BE49-F238E27FC236}">
                <a16:creationId xmlns:a16="http://schemas.microsoft.com/office/drawing/2014/main" id="{5B7FBFF6-532E-4935-800F-DA2B430A9FE8}"/>
              </a:ext>
            </a:extLst>
          </p:cNvPr>
          <p:cNvSpPr/>
          <p:nvPr/>
        </p:nvSpPr>
        <p:spPr>
          <a:xfrm rot="5400000" flipV="1">
            <a:off x="-351532" y="2696469"/>
            <a:ext cx="9905998" cy="4513066"/>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7" name="AutoShape 4" descr="Résultat de recherche d'images pour &quot;logo at&amp;t&quot;"/>
          <p:cNvSpPr>
            <a:spLocks noChangeAspect="1" noChangeArrowheads="1"/>
          </p:cNvSpPr>
          <p:nvPr/>
        </p:nvSpPr>
        <p:spPr bwMode="auto">
          <a:xfrm>
            <a:off x="113990" y="-5525"/>
            <a:ext cx="223327" cy="223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6998" tIns="33499" rIns="66998" bIns="33499" numCol="1" anchor="t" anchorCtr="0" compatLnSpc="1">
            <a:prstTxWarp prst="textNoShape">
              <a:avLst/>
            </a:prstTxWarp>
          </a:bodyPr>
          <a:lstStyle/>
          <a:p>
            <a:endParaRPr lang="en-US" sz="1319"/>
          </a:p>
        </p:txBody>
      </p:sp>
      <p:sp>
        <p:nvSpPr>
          <p:cNvPr id="8" name="AutoShape 6" descr="Résultat de recherche d'images pour &quot;logo at&amp;t&quot;"/>
          <p:cNvSpPr>
            <a:spLocks noChangeAspect="1" noChangeArrowheads="1"/>
          </p:cNvSpPr>
          <p:nvPr/>
        </p:nvSpPr>
        <p:spPr bwMode="auto">
          <a:xfrm>
            <a:off x="225653" y="106139"/>
            <a:ext cx="223327" cy="2233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6998" tIns="33499" rIns="66998" bIns="33499" numCol="1" anchor="t" anchorCtr="0" compatLnSpc="1">
            <a:prstTxWarp prst="textNoShape">
              <a:avLst/>
            </a:prstTxWarp>
          </a:bodyPr>
          <a:lstStyle/>
          <a:p>
            <a:endParaRPr lang="en-US" sz="1319"/>
          </a:p>
        </p:txBody>
      </p:sp>
      <p:sp>
        <p:nvSpPr>
          <p:cNvPr id="13" name="Rectangle 12">
            <a:extLst>
              <a:ext uri="{FF2B5EF4-FFF2-40B4-BE49-F238E27FC236}">
                <a16:creationId xmlns:a16="http://schemas.microsoft.com/office/drawing/2014/main" id="{489F2D29-0BF3-4C8E-956F-9A351C2B5464}"/>
              </a:ext>
            </a:extLst>
          </p:cNvPr>
          <p:cNvSpPr>
            <a:spLocks/>
          </p:cNvSpPr>
          <p:nvPr/>
        </p:nvSpPr>
        <p:spPr>
          <a:xfrm>
            <a:off x="116703" y="1232344"/>
            <a:ext cx="6624593" cy="408060"/>
          </a:xfrm>
          <a:prstGeom prst="rect">
            <a:avLst/>
          </a:prstGeom>
        </p:spPr>
        <p:txBody>
          <a:bodyPr wrap="square">
            <a:spAutoFit/>
          </a:bodyPr>
          <a:lstStyle/>
          <a:p>
            <a:pPr algn="just"/>
            <a:r>
              <a:rPr lang="fr-FR" sz="1026" dirty="0"/>
              <a:t>Dû à l’essor de ces technologies, l’</a:t>
            </a:r>
            <a:r>
              <a:rPr lang="fr-FR" sz="1026" dirty="0" err="1"/>
              <a:t>éco-système</a:t>
            </a:r>
            <a:r>
              <a:rPr lang="fr-FR" sz="1026" dirty="0"/>
              <a:t> de l’AR/VR regroupe un </a:t>
            </a:r>
            <a:r>
              <a:rPr lang="fr-FR" sz="1026" b="1" dirty="0">
                <a:solidFill>
                  <a:schemeClr val="bg2"/>
                </a:solidFill>
              </a:rPr>
              <a:t>très grand nombre d’acteurs</a:t>
            </a:r>
            <a:r>
              <a:rPr lang="fr-FR" sz="1026" dirty="0"/>
              <a:t> dont il est difficile d’avoir une liste exhaustive. Pour bien les distinguer, nous les regroupons en </a:t>
            </a:r>
            <a:r>
              <a:rPr lang="fr-FR" sz="1026" b="1" dirty="0">
                <a:solidFill>
                  <a:schemeClr val="bg2"/>
                </a:solidFill>
              </a:rPr>
              <a:t>4 familles</a:t>
            </a:r>
            <a:r>
              <a:rPr lang="fr-FR" sz="1026" dirty="0"/>
              <a:t>. </a:t>
            </a:r>
          </a:p>
        </p:txBody>
      </p:sp>
      <p:sp>
        <p:nvSpPr>
          <p:cNvPr id="41" name="Flèche : pentagone 3"/>
          <p:cNvSpPr/>
          <p:nvPr/>
        </p:nvSpPr>
        <p:spPr>
          <a:xfrm>
            <a:off x="0" y="340057"/>
            <a:ext cx="5936776" cy="532487"/>
          </a:xfrm>
          <a:prstGeom prst="homePlate">
            <a:avLst>
              <a:gd name="adj" fmla="val 398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lvl="1"/>
            <a:r>
              <a:rPr lang="fr-FR" sz="1465" dirty="0">
                <a:solidFill>
                  <a:schemeClr val="bg1"/>
                </a:solidFill>
              </a:rPr>
              <a:t>Acteurs clés et contexte industriel</a:t>
            </a:r>
          </a:p>
        </p:txBody>
      </p:sp>
      <p:grpSp>
        <p:nvGrpSpPr>
          <p:cNvPr id="3" name="Group 2">
            <a:extLst>
              <a:ext uri="{FF2B5EF4-FFF2-40B4-BE49-F238E27FC236}">
                <a16:creationId xmlns:a16="http://schemas.microsoft.com/office/drawing/2014/main" id="{A80F654D-43F3-43DF-A5B4-EC8945527A58}"/>
              </a:ext>
            </a:extLst>
          </p:cNvPr>
          <p:cNvGrpSpPr>
            <a:grpSpLocks/>
          </p:cNvGrpSpPr>
          <p:nvPr/>
        </p:nvGrpSpPr>
        <p:grpSpPr>
          <a:xfrm>
            <a:off x="330599" y="1935517"/>
            <a:ext cx="1211952" cy="946362"/>
            <a:chOff x="330599" y="1935517"/>
            <a:chExt cx="1211952" cy="946362"/>
          </a:xfrm>
        </p:grpSpPr>
        <p:sp>
          <p:nvSpPr>
            <p:cNvPr id="11" name="ZoneTexte 10">
              <a:extLst>
                <a:ext uri="{FF2B5EF4-FFF2-40B4-BE49-F238E27FC236}">
                  <a16:creationId xmlns:a16="http://schemas.microsoft.com/office/drawing/2014/main" id="{F8BF5BE8-6FEA-4802-A929-CEA04535BEF7}"/>
                </a:ext>
              </a:extLst>
            </p:cNvPr>
            <p:cNvSpPr txBox="1">
              <a:spLocks/>
            </p:cNvSpPr>
            <p:nvPr/>
          </p:nvSpPr>
          <p:spPr>
            <a:xfrm>
              <a:off x="541317" y="1935517"/>
              <a:ext cx="718355" cy="261610"/>
            </a:xfrm>
            <a:prstGeom prst="rect">
              <a:avLst/>
            </a:prstGeom>
            <a:noFill/>
          </p:spPr>
          <p:txBody>
            <a:bodyPr wrap="square" lIns="79132" rIns="79132" rtlCol="0">
              <a:spAutoFit/>
            </a:bodyPr>
            <a:lstStyle/>
            <a:p>
              <a:pPr algn="ctr"/>
              <a:r>
                <a:rPr lang="fr-FR" sz="1100" b="1" dirty="0">
                  <a:solidFill>
                    <a:schemeClr val="accent5"/>
                  </a:solidFill>
                </a:rPr>
                <a:t>GAFAM</a:t>
              </a:r>
              <a:endParaRPr lang="fr-FR" sz="1400" b="1" dirty="0">
                <a:solidFill>
                  <a:schemeClr val="accent5"/>
                </a:solidFill>
              </a:endParaRPr>
            </a:p>
          </p:txBody>
        </p:sp>
        <p:pic>
          <p:nvPicPr>
            <p:cNvPr id="14" name="Image 13">
              <a:extLst>
                <a:ext uri="{FF2B5EF4-FFF2-40B4-BE49-F238E27FC236}">
                  <a16:creationId xmlns:a16="http://schemas.microsoft.com/office/drawing/2014/main" id="{59E52127-0E95-436F-92E0-9B8FF9A967DE}"/>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0599" y="2648067"/>
              <a:ext cx="231655" cy="231655"/>
            </a:xfrm>
            <a:prstGeom prst="rect">
              <a:avLst/>
            </a:prstGeom>
          </p:spPr>
        </p:pic>
        <p:pic>
          <p:nvPicPr>
            <p:cNvPr id="16" name="Image 15">
              <a:extLst>
                <a:ext uri="{FF2B5EF4-FFF2-40B4-BE49-F238E27FC236}">
                  <a16:creationId xmlns:a16="http://schemas.microsoft.com/office/drawing/2014/main" id="{425D779B-8B21-42D3-BB68-B303D924C688}"/>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11876" y="2649736"/>
              <a:ext cx="230675" cy="230675"/>
            </a:xfrm>
            <a:prstGeom prst="rect">
              <a:avLst/>
            </a:prstGeom>
          </p:spPr>
        </p:pic>
        <p:pic>
          <p:nvPicPr>
            <p:cNvPr id="18" name="Image 17">
              <a:extLst>
                <a:ext uri="{FF2B5EF4-FFF2-40B4-BE49-F238E27FC236}">
                  <a16:creationId xmlns:a16="http://schemas.microsoft.com/office/drawing/2014/main" id="{C199A287-20B5-477B-B5CA-FD9FE3121D72}"/>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1728" y="2651204"/>
              <a:ext cx="230675" cy="230675"/>
            </a:xfrm>
            <a:prstGeom prst="rect">
              <a:avLst/>
            </a:prstGeom>
          </p:spPr>
        </p:pic>
        <p:pic>
          <p:nvPicPr>
            <p:cNvPr id="20" name="Image 19">
              <a:extLst>
                <a:ext uri="{FF2B5EF4-FFF2-40B4-BE49-F238E27FC236}">
                  <a16:creationId xmlns:a16="http://schemas.microsoft.com/office/drawing/2014/main" id="{79F4C1E7-19C5-40A6-A783-D7F64089205C}"/>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1563" y="2319264"/>
              <a:ext cx="230675" cy="230675"/>
            </a:xfrm>
            <a:prstGeom prst="rect">
              <a:avLst/>
            </a:prstGeom>
          </p:spPr>
        </p:pic>
        <p:pic>
          <p:nvPicPr>
            <p:cNvPr id="22" name="Image 21">
              <a:extLst>
                <a:ext uri="{FF2B5EF4-FFF2-40B4-BE49-F238E27FC236}">
                  <a16:creationId xmlns:a16="http://schemas.microsoft.com/office/drawing/2014/main" id="{B7B5004B-FC95-4AAB-B3C3-5B068DF712D8}"/>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8406" y="2319695"/>
              <a:ext cx="663370" cy="218250"/>
            </a:xfrm>
            <a:prstGeom prst="rect">
              <a:avLst/>
            </a:prstGeom>
          </p:spPr>
        </p:pic>
      </p:grpSp>
      <p:grpSp>
        <p:nvGrpSpPr>
          <p:cNvPr id="10" name="Group 9">
            <a:extLst>
              <a:ext uri="{FF2B5EF4-FFF2-40B4-BE49-F238E27FC236}">
                <a16:creationId xmlns:a16="http://schemas.microsoft.com/office/drawing/2014/main" id="{8F0FE8DC-57E5-48C3-9981-9F3547B3BEF8}"/>
              </a:ext>
            </a:extLst>
          </p:cNvPr>
          <p:cNvGrpSpPr>
            <a:grpSpLocks/>
          </p:cNvGrpSpPr>
          <p:nvPr/>
        </p:nvGrpSpPr>
        <p:grpSpPr>
          <a:xfrm>
            <a:off x="3949992" y="1935517"/>
            <a:ext cx="792156" cy="937147"/>
            <a:chOff x="4051593" y="1935517"/>
            <a:chExt cx="792156" cy="937147"/>
          </a:xfrm>
        </p:grpSpPr>
        <p:sp>
          <p:nvSpPr>
            <p:cNvPr id="45" name="ZoneTexte 44">
              <a:extLst>
                <a:ext uri="{FF2B5EF4-FFF2-40B4-BE49-F238E27FC236}">
                  <a16:creationId xmlns:a16="http://schemas.microsoft.com/office/drawing/2014/main" id="{C8BB7E4F-33FB-4F97-A796-F9B0B03012C2}"/>
                </a:ext>
              </a:extLst>
            </p:cNvPr>
            <p:cNvSpPr txBox="1">
              <a:spLocks/>
            </p:cNvSpPr>
            <p:nvPr/>
          </p:nvSpPr>
          <p:spPr>
            <a:xfrm>
              <a:off x="4051593" y="1935517"/>
              <a:ext cx="792156" cy="430887"/>
            </a:xfrm>
            <a:prstGeom prst="rect">
              <a:avLst/>
            </a:prstGeom>
            <a:noFill/>
          </p:spPr>
          <p:txBody>
            <a:bodyPr wrap="square" lIns="79132" rIns="79132" rtlCol="0">
              <a:spAutoFit/>
            </a:bodyPr>
            <a:lstStyle/>
            <a:p>
              <a:pPr algn="ctr"/>
              <a:r>
                <a:rPr lang="fr-FR" sz="1100" b="1" dirty="0">
                  <a:solidFill>
                    <a:schemeClr val="accent5"/>
                  </a:solidFill>
                </a:rPr>
                <a:t>Editeurs logiciels</a:t>
              </a:r>
            </a:p>
          </p:txBody>
        </p:sp>
        <p:pic>
          <p:nvPicPr>
            <p:cNvPr id="27" name="Image 26">
              <a:extLst>
                <a:ext uri="{FF2B5EF4-FFF2-40B4-BE49-F238E27FC236}">
                  <a16:creationId xmlns:a16="http://schemas.microsoft.com/office/drawing/2014/main" id="{62E67572-8140-4FFF-B69E-BF7A43908ED1}"/>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22621" y="2422563"/>
              <a:ext cx="450101" cy="450101"/>
            </a:xfrm>
            <a:prstGeom prst="rect">
              <a:avLst/>
            </a:prstGeom>
          </p:spPr>
        </p:pic>
      </p:grpSp>
      <p:grpSp>
        <p:nvGrpSpPr>
          <p:cNvPr id="9" name="Group 8">
            <a:extLst>
              <a:ext uri="{FF2B5EF4-FFF2-40B4-BE49-F238E27FC236}">
                <a16:creationId xmlns:a16="http://schemas.microsoft.com/office/drawing/2014/main" id="{5F3BDE2D-475B-487B-923D-E4BDEE7E1100}"/>
              </a:ext>
            </a:extLst>
          </p:cNvPr>
          <p:cNvGrpSpPr>
            <a:grpSpLocks/>
          </p:cNvGrpSpPr>
          <p:nvPr/>
        </p:nvGrpSpPr>
        <p:grpSpPr>
          <a:xfrm>
            <a:off x="2148904" y="1935517"/>
            <a:ext cx="1194736" cy="937147"/>
            <a:chOff x="2017484" y="1935517"/>
            <a:chExt cx="1194736" cy="937147"/>
          </a:xfrm>
        </p:grpSpPr>
        <p:sp>
          <p:nvSpPr>
            <p:cNvPr id="46" name="ZoneTexte 45">
              <a:extLst>
                <a:ext uri="{FF2B5EF4-FFF2-40B4-BE49-F238E27FC236}">
                  <a16:creationId xmlns:a16="http://schemas.microsoft.com/office/drawing/2014/main" id="{0AF0C56D-646D-4DF7-9253-0B9E9C04B615}"/>
                </a:ext>
              </a:extLst>
            </p:cNvPr>
            <p:cNvSpPr txBox="1">
              <a:spLocks/>
            </p:cNvSpPr>
            <p:nvPr/>
          </p:nvSpPr>
          <p:spPr>
            <a:xfrm>
              <a:off x="2017484" y="1935517"/>
              <a:ext cx="1194736" cy="430887"/>
            </a:xfrm>
            <a:prstGeom prst="rect">
              <a:avLst/>
            </a:prstGeom>
            <a:noFill/>
          </p:spPr>
          <p:txBody>
            <a:bodyPr wrap="square" lIns="79132" rIns="79132" rtlCol="0">
              <a:spAutoFit/>
            </a:bodyPr>
            <a:lstStyle/>
            <a:p>
              <a:pPr algn="ctr"/>
              <a:r>
                <a:rPr lang="fr-FR" sz="1100" b="1" dirty="0">
                  <a:solidFill>
                    <a:schemeClr val="accent5"/>
                  </a:solidFill>
                </a:rPr>
                <a:t>Fabricants de matériels</a:t>
              </a:r>
            </a:p>
          </p:txBody>
        </p:sp>
        <p:pic>
          <p:nvPicPr>
            <p:cNvPr id="48" name="Image 47">
              <a:extLst>
                <a:ext uri="{FF2B5EF4-FFF2-40B4-BE49-F238E27FC236}">
                  <a16:creationId xmlns:a16="http://schemas.microsoft.com/office/drawing/2014/main" id="{10941D56-E369-45A4-8F7D-B118B0A7D211}"/>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89801" y="2422563"/>
              <a:ext cx="450101" cy="450101"/>
            </a:xfrm>
            <a:prstGeom prst="rect">
              <a:avLst/>
            </a:prstGeom>
          </p:spPr>
        </p:pic>
      </p:grpSp>
      <p:grpSp>
        <p:nvGrpSpPr>
          <p:cNvPr id="12" name="Group 11">
            <a:extLst>
              <a:ext uri="{FF2B5EF4-FFF2-40B4-BE49-F238E27FC236}">
                <a16:creationId xmlns:a16="http://schemas.microsoft.com/office/drawing/2014/main" id="{1A295883-5039-4CF7-AFE1-9486BDA97A0A}"/>
              </a:ext>
            </a:extLst>
          </p:cNvPr>
          <p:cNvGrpSpPr/>
          <p:nvPr/>
        </p:nvGrpSpPr>
        <p:grpSpPr>
          <a:xfrm>
            <a:off x="5348501" y="1935517"/>
            <a:ext cx="1258645" cy="937147"/>
            <a:chOff x="5348501" y="1935517"/>
            <a:chExt cx="1258645" cy="937147"/>
          </a:xfrm>
        </p:grpSpPr>
        <p:sp>
          <p:nvSpPr>
            <p:cNvPr id="44" name="ZoneTexte 43">
              <a:extLst>
                <a:ext uri="{FF2B5EF4-FFF2-40B4-BE49-F238E27FC236}">
                  <a16:creationId xmlns:a16="http://schemas.microsoft.com/office/drawing/2014/main" id="{F1169BC4-5B41-429F-8348-0BBDD5934F2B}"/>
                </a:ext>
              </a:extLst>
            </p:cNvPr>
            <p:cNvSpPr txBox="1">
              <a:spLocks/>
            </p:cNvSpPr>
            <p:nvPr/>
          </p:nvSpPr>
          <p:spPr>
            <a:xfrm>
              <a:off x="5348501" y="1935517"/>
              <a:ext cx="1258645" cy="430887"/>
            </a:xfrm>
            <a:prstGeom prst="rect">
              <a:avLst/>
            </a:prstGeom>
            <a:noFill/>
          </p:spPr>
          <p:txBody>
            <a:bodyPr wrap="square" lIns="79132" rIns="79132" rtlCol="0">
              <a:spAutoFit/>
            </a:bodyPr>
            <a:lstStyle/>
            <a:p>
              <a:pPr algn="ctr"/>
              <a:r>
                <a:rPr lang="fr-FR" sz="1100" b="1" dirty="0">
                  <a:solidFill>
                    <a:schemeClr val="accent5"/>
                  </a:solidFill>
                </a:rPr>
                <a:t>Editeurs de contenus</a:t>
              </a:r>
            </a:p>
          </p:txBody>
        </p:sp>
        <p:pic>
          <p:nvPicPr>
            <p:cNvPr id="54" name="Image 53">
              <a:extLst>
                <a:ext uri="{FF2B5EF4-FFF2-40B4-BE49-F238E27FC236}">
                  <a16:creationId xmlns:a16="http://schemas.microsoft.com/office/drawing/2014/main" id="{25297857-F78B-4A51-86BE-5330182BBAF3}"/>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52773" y="2422563"/>
              <a:ext cx="450101" cy="450101"/>
            </a:xfrm>
            <a:prstGeom prst="rect">
              <a:avLst/>
            </a:prstGeom>
          </p:spPr>
        </p:pic>
      </p:grpSp>
      <p:sp>
        <p:nvSpPr>
          <p:cNvPr id="72" name="Rectangle 71">
            <a:extLst>
              <a:ext uri="{FF2B5EF4-FFF2-40B4-BE49-F238E27FC236}">
                <a16:creationId xmlns:a16="http://schemas.microsoft.com/office/drawing/2014/main" id="{97212598-3C02-451E-8E32-039D72D44712}"/>
              </a:ext>
            </a:extLst>
          </p:cNvPr>
          <p:cNvSpPr>
            <a:spLocks/>
          </p:cNvSpPr>
          <p:nvPr/>
        </p:nvSpPr>
        <p:spPr>
          <a:xfrm>
            <a:off x="116703" y="3252565"/>
            <a:ext cx="6624593" cy="723788"/>
          </a:xfrm>
          <a:prstGeom prst="rect">
            <a:avLst/>
          </a:prstGeom>
        </p:spPr>
        <p:txBody>
          <a:bodyPr wrap="square">
            <a:spAutoFit/>
          </a:bodyPr>
          <a:lstStyle/>
          <a:p>
            <a:pPr algn="just"/>
            <a:r>
              <a:rPr lang="fr-FR" sz="1026" b="1" dirty="0"/>
              <a:t>Contexte industriel</a:t>
            </a:r>
          </a:p>
          <a:p>
            <a:pPr algn="just"/>
            <a:r>
              <a:rPr lang="fr-FR" sz="1026" dirty="0"/>
              <a:t>Même si l’on peut observer différents degrés de maturité, les solutions implémentées en entreprise sont généralement des </a:t>
            </a:r>
            <a:r>
              <a:rPr lang="fr-FR" sz="1026" dirty="0" err="1"/>
              <a:t>PoC</a:t>
            </a:r>
            <a:r>
              <a:rPr lang="fr-FR" sz="1026" dirty="0"/>
              <a:t> (Proof of Concept) pour des usages spécifiques. Le prochain objectif sera de passer du stade des expérimentations à l’industrialisation.</a:t>
            </a:r>
          </a:p>
        </p:txBody>
      </p:sp>
      <p:sp>
        <p:nvSpPr>
          <p:cNvPr id="73" name="Rectangle 72">
            <a:extLst>
              <a:ext uri="{FF2B5EF4-FFF2-40B4-BE49-F238E27FC236}">
                <a16:creationId xmlns:a16="http://schemas.microsoft.com/office/drawing/2014/main" id="{894B5D82-67A6-4DEB-98E9-1A3F270E9061}"/>
              </a:ext>
            </a:extLst>
          </p:cNvPr>
          <p:cNvSpPr>
            <a:spLocks/>
          </p:cNvSpPr>
          <p:nvPr/>
        </p:nvSpPr>
        <p:spPr>
          <a:xfrm>
            <a:off x="112735" y="4631350"/>
            <a:ext cx="2368202" cy="1219821"/>
          </a:xfrm>
          <a:prstGeom prst="rect">
            <a:avLst/>
          </a:prstGeom>
        </p:spPr>
        <p:txBody>
          <a:bodyPr wrap="square" numCol="1">
            <a:spAutoFit/>
          </a:bodyPr>
          <a:lstStyle/>
          <a:p>
            <a:r>
              <a:rPr lang="fr-FR" sz="1026" b="1" dirty="0">
                <a:solidFill>
                  <a:schemeClr val="accent5"/>
                </a:solidFill>
              </a:rPr>
              <a:t>$12,1 Milliards </a:t>
            </a:r>
            <a:br>
              <a:rPr lang="fr-FR" sz="1026" b="1" dirty="0">
                <a:solidFill>
                  <a:schemeClr val="accent5"/>
                </a:solidFill>
              </a:rPr>
            </a:br>
            <a:r>
              <a:rPr lang="fr-FR" sz="879" dirty="0"/>
              <a:t>de dépenses mondiales en 2018 sur les technologies immersives</a:t>
            </a:r>
          </a:p>
          <a:p>
            <a:endParaRPr lang="fr-FR" sz="879" dirty="0"/>
          </a:p>
          <a:p>
            <a:r>
              <a:rPr lang="fr-FR" sz="1026" b="1" dirty="0">
                <a:solidFill>
                  <a:schemeClr val="accent5"/>
                </a:solidFill>
              </a:rPr>
              <a:t>+8,9 Millions </a:t>
            </a:r>
            <a:br>
              <a:rPr lang="fr-FR" sz="1026" b="1" dirty="0">
                <a:solidFill>
                  <a:schemeClr val="accent5"/>
                </a:solidFill>
              </a:rPr>
            </a:br>
            <a:r>
              <a:rPr lang="fr-FR" sz="879" dirty="0"/>
              <a:t>de prévision de vente de dispositifs d’AR/VR en 2019</a:t>
            </a:r>
          </a:p>
          <a:p>
            <a:endParaRPr lang="fr-FR" sz="879" dirty="0"/>
          </a:p>
        </p:txBody>
      </p:sp>
      <p:sp>
        <p:nvSpPr>
          <p:cNvPr id="66" name="TextBox 73">
            <a:extLst>
              <a:ext uri="{FF2B5EF4-FFF2-40B4-BE49-F238E27FC236}">
                <a16:creationId xmlns:a16="http://schemas.microsoft.com/office/drawing/2014/main" id="{3EA2B141-54A8-4C96-9758-96475F5563D3}"/>
              </a:ext>
            </a:extLst>
          </p:cNvPr>
          <p:cNvSpPr txBox="1">
            <a:spLocks/>
          </p:cNvSpPr>
          <p:nvPr/>
        </p:nvSpPr>
        <p:spPr>
          <a:xfrm>
            <a:off x="-197996" y="4222628"/>
            <a:ext cx="2286000" cy="1411111"/>
          </a:xfrm>
          <a:prstGeom prst="rect">
            <a:avLst/>
          </a:prstGeom>
        </p:spPr>
        <p:txBody>
          <a:bodyPr vert="horz" lIns="108000" tIns="108000" rIns="108000" bIns="108000" rtlCol="0">
            <a:normAutofit/>
          </a:bodyPr>
          <a:lstStyle>
            <a:lvl1pPr marL="0" indent="0" algn="ctr" defTabSz="669943" rtl="0" eaLnBrk="1" latinLnBrk="0" hangingPunct="1">
              <a:lnSpc>
                <a:spcPct val="100000"/>
              </a:lnSpc>
              <a:spcBef>
                <a:spcPts val="1319"/>
              </a:spcBef>
              <a:buFont typeface="Arial" panose="020B0604020202020204" pitchFamily="34" charset="0"/>
              <a:buNone/>
              <a:tabLst/>
              <a:defRPr sz="1758" i="0" kern="1200" cap="none" baseline="0">
                <a:solidFill>
                  <a:schemeClr val="bg2"/>
                </a:solidFill>
                <a:latin typeface="+mn-lt"/>
                <a:ea typeface="+mn-ea"/>
                <a:cs typeface="+mn-cs"/>
              </a:defRPr>
            </a:lvl1pPr>
            <a:lvl2pPr marL="334972" indent="0" algn="ctr" defTabSz="669943" rtl="0" eaLnBrk="1" latinLnBrk="0" hangingPunct="1">
              <a:lnSpc>
                <a:spcPct val="100000"/>
              </a:lnSpc>
              <a:spcBef>
                <a:spcPts val="1026"/>
              </a:spcBef>
              <a:buClr>
                <a:schemeClr val="bg2"/>
              </a:buClr>
              <a:buFont typeface="Tempus Sans ITC" panose="04020404030D07020202" pitchFamily="82" charset="0"/>
              <a:buNone/>
              <a:defRPr sz="1465" kern="1200" baseline="0">
                <a:solidFill>
                  <a:schemeClr val="tx1"/>
                </a:solidFill>
                <a:latin typeface="+mn-lt"/>
                <a:ea typeface="+mn-ea"/>
                <a:cs typeface="+mn-cs"/>
              </a:defRPr>
            </a:lvl2pPr>
            <a:lvl3pPr marL="669943" indent="0" algn="ctr" defTabSz="669943" rtl="0" eaLnBrk="1" latinLnBrk="0" hangingPunct="1">
              <a:lnSpc>
                <a:spcPct val="100000"/>
              </a:lnSpc>
              <a:spcBef>
                <a:spcPts val="440"/>
              </a:spcBef>
              <a:buFontTx/>
              <a:buNone/>
              <a:defRPr sz="1319" kern="1200" baseline="0">
                <a:solidFill>
                  <a:schemeClr val="tx1"/>
                </a:solidFill>
                <a:latin typeface="+mn-lt"/>
                <a:ea typeface="+mn-ea"/>
                <a:cs typeface="+mn-cs"/>
              </a:defRPr>
            </a:lvl3pPr>
            <a:lvl4pPr marL="1004916" indent="0" algn="ctr" defTabSz="669943" rtl="0" eaLnBrk="1" latinLnBrk="0" hangingPunct="1">
              <a:lnSpc>
                <a:spcPct val="100000"/>
              </a:lnSpc>
              <a:spcBef>
                <a:spcPts val="440"/>
              </a:spcBef>
              <a:buClr>
                <a:schemeClr val="bg2"/>
              </a:buClr>
              <a:buFont typeface="Tahoma" panose="020B0604030504040204" pitchFamily="34" charset="0"/>
              <a:buNone/>
              <a:defRPr sz="1172" kern="1200" cap="none" baseline="0">
                <a:solidFill>
                  <a:schemeClr val="tx1"/>
                </a:solidFill>
                <a:latin typeface="+mn-lt"/>
                <a:ea typeface="+mn-ea"/>
                <a:cs typeface="+mn-cs"/>
              </a:defRPr>
            </a:lvl4pPr>
            <a:lvl5pPr marL="1339888" marR="0" indent="0" algn="ctr" defTabSz="669943" rtl="0" eaLnBrk="1" fontAlgn="auto" latinLnBrk="0" hangingPunct="1">
              <a:lnSpc>
                <a:spcPct val="100000"/>
              </a:lnSpc>
              <a:spcBef>
                <a:spcPts val="366"/>
              </a:spcBef>
              <a:spcAft>
                <a:spcPts val="0"/>
              </a:spcAft>
              <a:buClr>
                <a:schemeClr val="bg2"/>
              </a:buClr>
              <a:buSzTx/>
              <a:buFont typeface="Tahoma" panose="020B0604030504040204" pitchFamily="34" charset="0"/>
              <a:buNone/>
              <a:tabLst/>
              <a:defRPr lang="fr-FR" sz="1172" kern="1200" baseline="0">
                <a:solidFill>
                  <a:schemeClr val="tx1"/>
                </a:solidFill>
                <a:latin typeface="+mn-lt"/>
                <a:ea typeface="+mn-ea"/>
                <a:cs typeface="+mn-cs"/>
              </a:defRPr>
            </a:lvl5pPr>
            <a:lvl6pPr marL="1674859" indent="0" algn="ctr" defTabSz="669943" rtl="0" eaLnBrk="1" latinLnBrk="0" hangingPunct="1">
              <a:lnSpc>
                <a:spcPct val="100000"/>
              </a:lnSpc>
              <a:spcBef>
                <a:spcPts val="366"/>
              </a:spcBef>
              <a:buClr>
                <a:schemeClr val="bg2"/>
              </a:buClr>
              <a:buFont typeface="Tahoma" panose="020B0604030504040204" pitchFamily="34" charset="0"/>
              <a:buNone/>
              <a:defRPr lang="fr-FR" sz="1172" kern="1200" baseline="0" noProof="0">
                <a:solidFill>
                  <a:schemeClr val="tx1"/>
                </a:solidFill>
                <a:latin typeface="+mn-lt"/>
                <a:ea typeface="+mn-ea"/>
                <a:cs typeface="+mn-cs"/>
              </a:defRPr>
            </a:lvl6pPr>
            <a:lvl7pPr marL="2009831" indent="0" algn="ctr" defTabSz="669943" rtl="0" eaLnBrk="1" latinLnBrk="0" hangingPunct="1">
              <a:lnSpc>
                <a:spcPct val="100000"/>
              </a:lnSpc>
              <a:spcBef>
                <a:spcPts val="366"/>
              </a:spcBef>
              <a:buClr>
                <a:schemeClr val="bg2"/>
              </a:buClr>
              <a:buFont typeface="Tahoma" panose="020B0604030504040204" pitchFamily="34" charset="0"/>
              <a:buNone/>
              <a:defRPr lang="fr-FR" sz="1172" kern="1200" baseline="0" noProof="0">
                <a:solidFill>
                  <a:schemeClr val="tx1"/>
                </a:solidFill>
                <a:latin typeface="+mn-lt"/>
                <a:ea typeface="+mn-ea"/>
                <a:cs typeface="+mn-cs"/>
              </a:defRPr>
            </a:lvl7pPr>
            <a:lvl8pPr marL="2344803" marR="0" indent="0" algn="ctr" defTabSz="669943" rtl="0" eaLnBrk="1" fontAlgn="auto" latinLnBrk="0" hangingPunct="1">
              <a:lnSpc>
                <a:spcPct val="100000"/>
              </a:lnSpc>
              <a:spcBef>
                <a:spcPts val="366"/>
              </a:spcBef>
              <a:spcAft>
                <a:spcPts val="0"/>
              </a:spcAft>
              <a:buClr>
                <a:schemeClr val="bg2"/>
              </a:buClr>
              <a:buSzTx/>
              <a:buFont typeface="Tahoma" panose="020B0604030504040204" pitchFamily="34" charset="0"/>
              <a:buNone/>
              <a:tabLst/>
              <a:defRPr lang="fr-FR" sz="1172" kern="1200" noProof="0">
                <a:solidFill>
                  <a:schemeClr val="tx1"/>
                </a:solidFill>
                <a:latin typeface="+mn-lt"/>
                <a:ea typeface="+mn-ea"/>
                <a:cs typeface="+mn-cs"/>
              </a:defRPr>
            </a:lvl8pPr>
            <a:lvl9pPr marL="2679775" indent="0" algn="ctr" defTabSz="669943" rtl="0" eaLnBrk="1" latinLnBrk="0" hangingPunct="1">
              <a:lnSpc>
                <a:spcPct val="100000"/>
              </a:lnSpc>
              <a:spcBef>
                <a:spcPts val="366"/>
              </a:spcBef>
              <a:buClr>
                <a:schemeClr val="bg2"/>
              </a:buClr>
              <a:buFont typeface="Tahoma" panose="020B0604030504040204" pitchFamily="34" charset="0"/>
              <a:buNone/>
              <a:defRPr lang="fr-FR" sz="1172" kern="1200" noProof="0">
                <a:solidFill>
                  <a:schemeClr val="tx1"/>
                </a:solidFill>
                <a:latin typeface="+mn-lt"/>
                <a:ea typeface="+mn-ea"/>
                <a:cs typeface="+mn-cs"/>
              </a:defRPr>
            </a:lvl9pPr>
          </a:lstStyle>
          <a:p>
            <a:r>
              <a:rPr lang="fr-FR" sz="1400" b="1" dirty="0">
                <a:solidFill>
                  <a:schemeClr val="tx1"/>
                </a:solidFill>
              </a:rPr>
              <a:t>Quelques chiffres</a:t>
            </a:r>
          </a:p>
        </p:txBody>
      </p:sp>
      <p:sp>
        <p:nvSpPr>
          <p:cNvPr id="67" name="Rectangle 66">
            <a:extLst>
              <a:ext uri="{FF2B5EF4-FFF2-40B4-BE49-F238E27FC236}">
                <a16:creationId xmlns:a16="http://schemas.microsoft.com/office/drawing/2014/main" id="{B9F8264D-D60A-4335-AF62-EA183F02AAF3}"/>
              </a:ext>
            </a:extLst>
          </p:cNvPr>
          <p:cNvSpPr>
            <a:spLocks/>
          </p:cNvSpPr>
          <p:nvPr/>
        </p:nvSpPr>
        <p:spPr>
          <a:xfrm>
            <a:off x="2521222" y="4631350"/>
            <a:ext cx="4323148" cy="1084528"/>
          </a:xfrm>
          <a:prstGeom prst="rect">
            <a:avLst/>
          </a:prstGeom>
        </p:spPr>
        <p:txBody>
          <a:bodyPr wrap="square" numCol="1">
            <a:spAutoFit/>
          </a:bodyPr>
          <a:lstStyle/>
          <a:p>
            <a:r>
              <a:rPr lang="fr-FR" sz="1026" b="1" dirty="0">
                <a:solidFill>
                  <a:schemeClr val="accent5"/>
                </a:solidFill>
              </a:rPr>
              <a:t>$110 Milliards </a:t>
            </a:r>
            <a:br>
              <a:rPr lang="fr-FR" sz="1026" b="1" dirty="0">
                <a:solidFill>
                  <a:schemeClr val="accent5"/>
                </a:solidFill>
              </a:rPr>
            </a:br>
            <a:r>
              <a:rPr lang="fr-FR" sz="879" dirty="0"/>
              <a:t>de revenus annuels estimés d’ici 2021 pour l’AR/VR</a:t>
            </a:r>
            <a:br>
              <a:rPr lang="fr-FR" sz="879" dirty="0"/>
            </a:br>
            <a:endParaRPr lang="fr-FR" sz="879" dirty="0"/>
          </a:p>
          <a:p>
            <a:endParaRPr lang="fr-FR" sz="879" dirty="0"/>
          </a:p>
          <a:p>
            <a:r>
              <a:rPr lang="fr-FR" sz="1026" b="1" dirty="0">
                <a:solidFill>
                  <a:schemeClr val="accent5"/>
                </a:solidFill>
              </a:rPr>
              <a:t>40% </a:t>
            </a:r>
            <a:br>
              <a:rPr lang="fr-FR" sz="1026" b="1" dirty="0">
                <a:solidFill>
                  <a:schemeClr val="accent5"/>
                </a:solidFill>
              </a:rPr>
            </a:br>
            <a:r>
              <a:rPr lang="fr-FR" sz="879" dirty="0"/>
              <a:t>d’entreprises françaises qui débutent leurs expérimentations autour de ces technologies pour innover</a:t>
            </a:r>
          </a:p>
        </p:txBody>
      </p:sp>
      <p:pic>
        <p:nvPicPr>
          <p:cNvPr id="39" name="Picture 38">
            <a:extLst>
              <a:ext uri="{FF2B5EF4-FFF2-40B4-BE49-F238E27FC236}">
                <a16:creationId xmlns:a16="http://schemas.microsoft.com/office/drawing/2014/main" id="{BFE1938B-0DFF-4F40-8E43-28C8B95BD263}"/>
              </a:ext>
            </a:extLst>
          </p:cNvPr>
          <p:cNvPicPr>
            <a:picLocks noChangeAspect="1"/>
          </p:cNvPicPr>
          <p:nvPr/>
        </p:nvPicPr>
        <p:blipFill>
          <a:blip r:embed="rId11"/>
          <a:stretch>
            <a:fillRect/>
          </a:stretch>
        </p:blipFill>
        <p:spPr>
          <a:xfrm>
            <a:off x="392933" y="5750865"/>
            <a:ext cx="6072134" cy="4140947"/>
          </a:xfrm>
          <a:prstGeom prst="rect">
            <a:avLst/>
          </a:prstGeom>
        </p:spPr>
      </p:pic>
    </p:spTree>
    <p:extLst>
      <p:ext uri="{BB962C8B-B14F-4D97-AF65-F5344CB8AC3E}">
        <p14:creationId xmlns:p14="http://schemas.microsoft.com/office/powerpoint/2010/main" val="72031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281D5A-AB5C-4D9E-99C4-8E8A58D7EDB5}"/>
              </a:ext>
            </a:extLst>
          </p:cNvPr>
          <p:cNvSpPr/>
          <p:nvPr/>
        </p:nvSpPr>
        <p:spPr>
          <a:xfrm>
            <a:off x="0" y="0"/>
            <a:ext cx="6858000" cy="9905999"/>
          </a:xfrm>
          <a:prstGeom prst="rect">
            <a:avLst/>
          </a:prstGeom>
          <a:solidFill>
            <a:schemeClr val="tx2">
              <a:lumMod val="9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tx1">
                    <a:lumMod val="10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12" name="Organigramme : Entrée manuelle 39">
            <a:extLst>
              <a:ext uri="{FF2B5EF4-FFF2-40B4-BE49-F238E27FC236}">
                <a16:creationId xmlns:a16="http://schemas.microsoft.com/office/drawing/2014/main" id="{3D45D2D5-6522-4CF9-9866-4878D14C1946}"/>
              </a:ext>
            </a:extLst>
          </p:cNvPr>
          <p:cNvSpPr/>
          <p:nvPr/>
        </p:nvSpPr>
        <p:spPr>
          <a:xfrm rot="5400000" flipV="1">
            <a:off x="-351532" y="2696469"/>
            <a:ext cx="9905998" cy="4513066"/>
          </a:xfrm>
          <a:prstGeom prst="flowChartManualInp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13" name="Rectangle 12">
            <a:extLst>
              <a:ext uri="{FF2B5EF4-FFF2-40B4-BE49-F238E27FC236}">
                <a16:creationId xmlns:a16="http://schemas.microsoft.com/office/drawing/2014/main" id="{489F2D29-0BF3-4C8E-956F-9A351C2B5464}"/>
              </a:ext>
            </a:extLst>
          </p:cNvPr>
          <p:cNvSpPr/>
          <p:nvPr/>
        </p:nvSpPr>
        <p:spPr>
          <a:xfrm>
            <a:off x="130173" y="7882865"/>
            <a:ext cx="6498368" cy="1354923"/>
          </a:xfrm>
          <a:prstGeom prst="rect">
            <a:avLst/>
          </a:prstGeom>
        </p:spPr>
        <p:txBody>
          <a:bodyPr wrap="square">
            <a:spAutoFit/>
          </a:bodyPr>
          <a:lstStyle/>
          <a:p>
            <a:r>
              <a:rPr lang="fr-FR" sz="1172" dirty="0"/>
              <a:t>Aujourd’hui, le marché des technologies immersives est conséquent avec de </a:t>
            </a:r>
            <a:r>
              <a:rPr lang="fr-FR" sz="1172" b="1" dirty="0"/>
              <a:t>nombreux acteurs et solutions </a:t>
            </a:r>
            <a:r>
              <a:rPr lang="fr-FR" sz="1172" dirty="0"/>
              <a:t>(hardware et software). Les entreprises réalisent de plus en plus d’expérimentations et pour certaines d’entre elles, entament </a:t>
            </a:r>
            <a:r>
              <a:rPr lang="fr-FR" sz="1172" b="1" dirty="0"/>
              <a:t>une phase d’industrialisation</a:t>
            </a:r>
            <a:r>
              <a:rPr lang="fr-FR" sz="1172" dirty="0"/>
              <a:t>. Ces technologies promettent notamment de nombreuses </a:t>
            </a:r>
            <a:r>
              <a:rPr lang="fr-FR" sz="1172" b="1" dirty="0"/>
              <a:t>prouesses aux côtés de la 5G</a:t>
            </a:r>
            <a:r>
              <a:rPr lang="fr-FR" sz="1172" dirty="0"/>
              <a:t>. Cette dernière technologie devrait permettre en effet une importante </a:t>
            </a:r>
            <a:r>
              <a:rPr lang="fr-FR" sz="1172" b="1" dirty="0"/>
              <a:t>réduction du temps de latence </a:t>
            </a:r>
            <a:r>
              <a:rPr lang="fr-FR" sz="1172" dirty="0"/>
              <a:t>dans l’échange d’informations et favorisant ainsi les expériences immersives en </a:t>
            </a:r>
            <a:r>
              <a:rPr lang="fr-FR" sz="1172" b="1" dirty="0"/>
              <a:t>temps réel</a:t>
            </a:r>
            <a:r>
              <a:rPr lang="fr-FR" sz="1172" dirty="0"/>
              <a:t>. </a:t>
            </a:r>
          </a:p>
        </p:txBody>
      </p:sp>
      <p:sp>
        <p:nvSpPr>
          <p:cNvPr id="17" name="Flèche : pentagone 3"/>
          <p:cNvSpPr/>
          <p:nvPr/>
        </p:nvSpPr>
        <p:spPr>
          <a:xfrm>
            <a:off x="0" y="7071347"/>
            <a:ext cx="5936776" cy="532487"/>
          </a:xfrm>
          <a:prstGeom prst="homePlate">
            <a:avLst>
              <a:gd name="adj" fmla="val 398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lvl="1"/>
            <a:r>
              <a:rPr lang="fr-FR" sz="1465" dirty="0">
                <a:solidFill>
                  <a:schemeClr val="bg1"/>
                </a:solidFill>
              </a:rPr>
              <a:t>Pour aller plus loin…</a:t>
            </a:r>
          </a:p>
        </p:txBody>
      </p:sp>
      <p:sp>
        <p:nvSpPr>
          <p:cNvPr id="71" name="Espace réservé du contenu 3">
            <a:extLst>
              <a:ext uri="{FF2B5EF4-FFF2-40B4-BE49-F238E27FC236}">
                <a16:creationId xmlns:a16="http://schemas.microsoft.com/office/drawing/2014/main" id="{61AF4B52-225B-4863-979B-3DC1D0BB418E}"/>
              </a:ext>
            </a:extLst>
          </p:cNvPr>
          <p:cNvSpPr txBox="1">
            <a:spLocks/>
          </p:cNvSpPr>
          <p:nvPr/>
        </p:nvSpPr>
        <p:spPr>
          <a:xfrm>
            <a:off x="239264" y="953743"/>
            <a:ext cx="6389276" cy="720324"/>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r>
              <a:rPr lang="fr-FR" sz="1026" dirty="0">
                <a:solidFill>
                  <a:schemeClr val="tx1"/>
                </a:solidFill>
              </a:rPr>
              <a:t>L’essor des technologies immersives est conséquent et va se poursuivre dans les années à venir. Cependant certains aspects freinent encore leurs démocratisation.</a:t>
            </a:r>
          </a:p>
        </p:txBody>
      </p:sp>
      <p:sp>
        <p:nvSpPr>
          <p:cNvPr id="72" name="Flèche : pentagone 3">
            <a:extLst>
              <a:ext uri="{FF2B5EF4-FFF2-40B4-BE49-F238E27FC236}">
                <a16:creationId xmlns:a16="http://schemas.microsoft.com/office/drawing/2014/main" id="{A8C637C3-54E2-460F-81DF-10CFF422D9E7}"/>
              </a:ext>
            </a:extLst>
          </p:cNvPr>
          <p:cNvSpPr/>
          <p:nvPr/>
        </p:nvSpPr>
        <p:spPr>
          <a:xfrm>
            <a:off x="0" y="283464"/>
            <a:ext cx="5936776" cy="532487"/>
          </a:xfrm>
          <a:prstGeom prst="homePlate">
            <a:avLst>
              <a:gd name="adj" fmla="val 398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lvl="1"/>
            <a:r>
              <a:rPr lang="fr-FR" sz="1465" dirty="0">
                <a:solidFill>
                  <a:schemeClr val="bg1"/>
                </a:solidFill>
              </a:rPr>
              <a:t>Limites</a:t>
            </a:r>
          </a:p>
        </p:txBody>
      </p:sp>
      <p:sp>
        <p:nvSpPr>
          <p:cNvPr id="73" name="Rectangle : coins arrondis 45">
            <a:extLst>
              <a:ext uri="{FF2B5EF4-FFF2-40B4-BE49-F238E27FC236}">
                <a16:creationId xmlns:a16="http://schemas.microsoft.com/office/drawing/2014/main" id="{64C5D146-4F4A-40AD-8D7F-C643472081D2}"/>
              </a:ext>
            </a:extLst>
          </p:cNvPr>
          <p:cNvSpPr>
            <a:spLocks/>
          </p:cNvSpPr>
          <p:nvPr/>
        </p:nvSpPr>
        <p:spPr>
          <a:xfrm>
            <a:off x="365540" y="1555984"/>
            <a:ext cx="2671374" cy="318205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74" name="ZoneTexte 3">
            <a:extLst>
              <a:ext uri="{FF2B5EF4-FFF2-40B4-BE49-F238E27FC236}">
                <a16:creationId xmlns:a16="http://schemas.microsoft.com/office/drawing/2014/main" id="{5BC9D0C5-B495-4127-9DF1-635E7106CD8A}"/>
              </a:ext>
            </a:extLst>
          </p:cNvPr>
          <p:cNvSpPr txBox="1"/>
          <p:nvPr/>
        </p:nvSpPr>
        <p:spPr>
          <a:xfrm>
            <a:off x="1088481" y="1555984"/>
            <a:ext cx="1225493" cy="276813"/>
          </a:xfrm>
          <a:prstGeom prst="roundRect">
            <a:avLst/>
          </a:prstGeom>
          <a:solidFill>
            <a:schemeClr val="bg2"/>
          </a:solidFill>
          <a:ln>
            <a:noFill/>
          </a:ln>
        </p:spPr>
        <p:txBody>
          <a:bodyPr wrap="square" lIns="79132" rIns="79132" rtlCol="0">
            <a:spAutoFit/>
          </a:bodyPr>
          <a:lstStyle/>
          <a:p>
            <a:pPr algn="ctr"/>
            <a:r>
              <a:rPr lang="fr-FR" sz="1026" b="1" dirty="0">
                <a:solidFill>
                  <a:schemeClr val="bg1"/>
                </a:solidFill>
              </a:rPr>
              <a:t>VR</a:t>
            </a:r>
          </a:p>
        </p:txBody>
      </p:sp>
      <p:sp>
        <p:nvSpPr>
          <p:cNvPr id="75" name="Rectangle : coins arrondis 53">
            <a:extLst>
              <a:ext uri="{FF2B5EF4-FFF2-40B4-BE49-F238E27FC236}">
                <a16:creationId xmlns:a16="http://schemas.microsoft.com/office/drawing/2014/main" id="{07356A9F-A399-4774-9C53-55D594F9D5E5}"/>
              </a:ext>
            </a:extLst>
          </p:cNvPr>
          <p:cNvSpPr>
            <a:spLocks/>
          </p:cNvSpPr>
          <p:nvPr/>
        </p:nvSpPr>
        <p:spPr>
          <a:xfrm>
            <a:off x="3528782" y="1555983"/>
            <a:ext cx="2671374" cy="318205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76" name="ZoneTexte 54">
            <a:extLst>
              <a:ext uri="{FF2B5EF4-FFF2-40B4-BE49-F238E27FC236}">
                <a16:creationId xmlns:a16="http://schemas.microsoft.com/office/drawing/2014/main" id="{DCE23D06-53EE-420A-8D43-C84D8412DCB0}"/>
              </a:ext>
            </a:extLst>
          </p:cNvPr>
          <p:cNvSpPr txBox="1"/>
          <p:nvPr/>
        </p:nvSpPr>
        <p:spPr>
          <a:xfrm>
            <a:off x="4251722" y="1555984"/>
            <a:ext cx="1225493" cy="276813"/>
          </a:xfrm>
          <a:prstGeom prst="roundRect">
            <a:avLst/>
          </a:prstGeom>
          <a:solidFill>
            <a:schemeClr val="bg2"/>
          </a:solidFill>
          <a:ln>
            <a:noFill/>
          </a:ln>
        </p:spPr>
        <p:txBody>
          <a:bodyPr wrap="square" lIns="79132" rIns="79132" rtlCol="0">
            <a:spAutoFit/>
          </a:bodyPr>
          <a:lstStyle/>
          <a:p>
            <a:pPr algn="ctr"/>
            <a:r>
              <a:rPr lang="fr-FR" sz="1026" b="1" dirty="0">
                <a:solidFill>
                  <a:schemeClr val="bg1"/>
                </a:solidFill>
              </a:rPr>
              <a:t>AR</a:t>
            </a:r>
          </a:p>
        </p:txBody>
      </p:sp>
      <p:grpSp>
        <p:nvGrpSpPr>
          <p:cNvPr id="77" name="Groupe 5">
            <a:extLst>
              <a:ext uri="{FF2B5EF4-FFF2-40B4-BE49-F238E27FC236}">
                <a16:creationId xmlns:a16="http://schemas.microsoft.com/office/drawing/2014/main" id="{25E712C2-C18D-46E1-963B-56287CFD982D}"/>
              </a:ext>
            </a:extLst>
          </p:cNvPr>
          <p:cNvGrpSpPr/>
          <p:nvPr/>
        </p:nvGrpSpPr>
        <p:grpSpPr>
          <a:xfrm>
            <a:off x="449521" y="2045606"/>
            <a:ext cx="484404" cy="379290"/>
            <a:chOff x="541127" y="4112610"/>
            <a:chExt cx="661122" cy="517660"/>
          </a:xfrm>
        </p:grpSpPr>
        <p:pic>
          <p:nvPicPr>
            <p:cNvPr id="78" name="Image 33" descr="Une image contenant équipement électronique&#10;&#10;Description générée avec un niveau de confiance élevé">
              <a:extLst>
                <a:ext uri="{FF2B5EF4-FFF2-40B4-BE49-F238E27FC236}">
                  <a16:creationId xmlns:a16="http://schemas.microsoft.com/office/drawing/2014/main" id="{1FF6EE8B-41AF-401F-AAEF-F28B0AB41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27" y="4112610"/>
              <a:ext cx="360000" cy="360000"/>
            </a:xfrm>
            <a:prstGeom prst="rect">
              <a:avLst/>
            </a:prstGeom>
          </p:spPr>
        </p:pic>
        <p:pic>
          <p:nvPicPr>
            <p:cNvPr id="79" name="Image 34" descr="Une image contenant équipement électronique&#10;&#10;Description générée avec un niveau de confiance élevé">
              <a:extLst>
                <a:ext uri="{FF2B5EF4-FFF2-40B4-BE49-F238E27FC236}">
                  <a16:creationId xmlns:a16="http://schemas.microsoft.com/office/drawing/2014/main" id="{3F118F7D-A6CC-4AFE-A884-D11F1833F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58646" y="4414270"/>
              <a:ext cx="216000" cy="216000"/>
            </a:xfrm>
            <a:prstGeom prst="rect">
              <a:avLst/>
            </a:prstGeom>
          </p:spPr>
        </p:pic>
        <p:pic>
          <p:nvPicPr>
            <p:cNvPr id="80" name="Image 38" descr="Une image contenant objet&#10;&#10;Description générée avec un niveau de confiance très élevé">
              <a:extLst>
                <a:ext uri="{FF2B5EF4-FFF2-40B4-BE49-F238E27FC236}">
                  <a16:creationId xmlns:a16="http://schemas.microsoft.com/office/drawing/2014/main" id="{6A203D11-9A23-4581-B6A2-8E9663E52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1355">
              <a:off x="950249" y="4142694"/>
              <a:ext cx="252000" cy="252000"/>
            </a:xfrm>
            <a:prstGeom prst="rect">
              <a:avLst/>
            </a:prstGeom>
          </p:spPr>
        </p:pic>
      </p:grpSp>
      <p:sp>
        <p:nvSpPr>
          <p:cNvPr id="81" name="Espace réservé du contenu 3">
            <a:extLst>
              <a:ext uri="{FF2B5EF4-FFF2-40B4-BE49-F238E27FC236}">
                <a16:creationId xmlns:a16="http://schemas.microsoft.com/office/drawing/2014/main" id="{7F267577-C388-4864-8E34-62CC799F1CAE}"/>
              </a:ext>
            </a:extLst>
          </p:cNvPr>
          <p:cNvSpPr txBox="1">
            <a:spLocks/>
          </p:cNvSpPr>
          <p:nvPr/>
        </p:nvSpPr>
        <p:spPr>
          <a:xfrm>
            <a:off x="813885" y="2027427"/>
            <a:ext cx="1716146" cy="256628"/>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ctr"/>
            <a:r>
              <a:rPr lang="fr-FR" sz="879" b="1" dirty="0">
                <a:solidFill>
                  <a:schemeClr val="tx1"/>
                </a:solidFill>
              </a:rPr>
              <a:t>Dépendance matérielle</a:t>
            </a:r>
          </a:p>
        </p:txBody>
      </p:sp>
      <p:sp>
        <p:nvSpPr>
          <p:cNvPr id="82" name="Espace réservé du contenu 3">
            <a:extLst>
              <a:ext uri="{FF2B5EF4-FFF2-40B4-BE49-F238E27FC236}">
                <a16:creationId xmlns:a16="http://schemas.microsoft.com/office/drawing/2014/main" id="{E24CC034-010C-4C4E-9A37-45094DBAAD15}"/>
              </a:ext>
            </a:extLst>
          </p:cNvPr>
          <p:cNvSpPr txBox="1">
            <a:spLocks/>
          </p:cNvSpPr>
          <p:nvPr/>
        </p:nvSpPr>
        <p:spPr>
          <a:xfrm>
            <a:off x="813124" y="2256225"/>
            <a:ext cx="2102558" cy="659414"/>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733" dirty="0">
                <a:solidFill>
                  <a:schemeClr val="tx1"/>
                </a:solidFill>
              </a:rPr>
              <a:t>Pour faire fonctionner la majorité des casques VR proposés sur le marché, il faut les associer à un smartphone compatible ou les connecter à un ordinateur. Il n’existe pas encore de casque VR totalement autonome.</a:t>
            </a:r>
          </a:p>
        </p:txBody>
      </p:sp>
      <p:pic>
        <p:nvPicPr>
          <p:cNvPr id="83" name="Image 56">
            <a:extLst>
              <a:ext uri="{FF2B5EF4-FFF2-40B4-BE49-F238E27FC236}">
                <a16:creationId xmlns:a16="http://schemas.microsoft.com/office/drawing/2014/main" id="{516C9EF8-9A07-4F2F-9BF9-B14A908AB1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148" y="3137480"/>
            <a:ext cx="256629" cy="256629"/>
          </a:xfrm>
          <a:prstGeom prst="rect">
            <a:avLst/>
          </a:prstGeom>
        </p:spPr>
      </p:pic>
      <p:sp>
        <p:nvSpPr>
          <p:cNvPr id="84" name="Espace réservé du contenu 3">
            <a:extLst>
              <a:ext uri="{FF2B5EF4-FFF2-40B4-BE49-F238E27FC236}">
                <a16:creationId xmlns:a16="http://schemas.microsoft.com/office/drawing/2014/main" id="{A45C2132-F40B-4817-8B0D-67BB3C432640}"/>
              </a:ext>
            </a:extLst>
          </p:cNvPr>
          <p:cNvSpPr txBox="1">
            <a:spLocks/>
          </p:cNvSpPr>
          <p:nvPr/>
        </p:nvSpPr>
        <p:spPr>
          <a:xfrm>
            <a:off x="520217" y="3108781"/>
            <a:ext cx="1716146" cy="256628"/>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ctr"/>
            <a:r>
              <a:rPr lang="fr-FR" sz="879" b="1" dirty="0">
                <a:solidFill>
                  <a:schemeClr val="tx1"/>
                </a:solidFill>
              </a:rPr>
              <a:t>Motion </a:t>
            </a:r>
            <a:r>
              <a:rPr lang="fr-FR" sz="879" b="1" dirty="0" err="1">
                <a:solidFill>
                  <a:schemeClr val="tx1"/>
                </a:solidFill>
              </a:rPr>
              <a:t>Sickness</a:t>
            </a:r>
            <a:endParaRPr lang="fr-FR" sz="879" b="1" dirty="0">
              <a:solidFill>
                <a:schemeClr val="tx1"/>
              </a:solidFill>
            </a:endParaRPr>
          </a:p>
        </p:txBody>
      </p:sp>
      <p:sp>
        <p:nvSpPr>
          <p:cNvPr id="85" name="Espace réservé du contenu 3">
            <a:extLst>
              <a:ext uri="{FF2B5EF4-FFF2-40B4-BE49-F238E27FC236}">
                <a16:creationId xmlns:a16="http://schemas.microsoft.com/office/drawing/2014/main" id="{FF68A6AE-F27A-41C6-9943-1F1F2D6627A2}"/>
              </a:ext>
            </a:extLst>
          </p:cNvPr>
          <p:cNvSpPr txBox="1">
            <a:spLocks/>
          </p:cNvSpPr>
          <p:nvPr/>
        </p:nvSpPr>
        <p:spPr>
          <a:xfrm>
            <a:off x="806072" y="3322893"/>
            <a:ext cx="2102558" cy="659414"/>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733" dirty="0">
                <a:solidFill>
                  <a:schemeClr val="tx1"/>
                </a:solidFill>
              </a:rPr>
              <a:t>La Motion </a:t>
            </a:r>
            <a:r>
              <a:rPr lang="fr-FR" sz="733" dirty="0" err="1">
                <a:solidFill>
                  <a:schemeClr val="tx1"/>
                </a:solidFill>
              </a:rPr>
              <a:t>Sickness</a:t>
            </a:r>
            <a:r>
              <a:rPr lang="fr-FR" sz="733" dirty="0">
                <a:solidFill>
                  <a:schemeClr val="tx1"/>
                </a:solidFill>
              </a:rPr>
              <a:t> est devenue l’un des enjeux majeures pour les acteurs de la VR. 40% des utilisateurs seraient susceptibles de ressentir des sensations de malaise, déséquilibre et nausées*. Plusieurs éléments pourraient être à l’origine de ces symptômes (décalage entre les images perçues et les mouvements, fréquences d’affichage trop faible, etc.).  </a:t>
            </a:r>
          </a:p>
          <a:p>
            <a:endParaRPr lang="fr-FR" sz="733" dirty="0">
              <a:solidFill>
                <a:schemeClr val="tx1"/>
              </a:solidFill>
            </a:endParaRPr>
          </a:p>
        </p:txBody>
      </p:sp>
      <p:pic>
        <p:nvPicPr>
          <p:cNvPr id="86" name="Image 7" descr="Une image contenant graphiques vectoriels&#10;&#10;Description générée avec un niveau de confiance très élevé">
            <a:extLst>
              <a:ext uri="{FF2B5EF4-FFF2-40B4-BE49-F238E27FC236}">
                <a16:creationId xmlns:a16="http://schemas.microsoft.com/office/drawing/2014/main" id="{A1AFDFA4-3C0D-491C-819F-1B6BDAA9FB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6122" y="1892693"/>
            <a:ext cx="301144" cy="301144"/>
          </a:xfrm>
          <a:prstGeom prst="rect">
            <a:avLst/>
          </a:prstGeom>
        </p:spPr>
      </p:pic>
      <p:sp>
        <p:nvSpPr>
          <p:cNvPr id="87" name="Espace réservé du contenu 3">
            <a:extLst>
              <a:ext uri="{FF2B5EF4-FFF2-40B4-BE49-F238E27FC236}">
                <a16:creationId xmlns:a16="http://schemas.microsoft.com/office/drawing/2014/main" id="{E7645876-866B-4024-9EDC-B175D60E59F7}"/>
              </a:ext>
            </a:extLst>
          </p:cNvPr>
          <p:cNvSpPr txBox="1">
            <a:spLocks/>
          </p:cNvSpPr>
          <p:nvPr/>
        </p:nvSpPr>
        <p:spPr>
          <a:xfrm>
            <a:off x="3932358" y="1892693"/>
            <a:ext cx="2280290" cy="325610"/>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879" b="1" dirty="0">
                <a:solidFill>
                  <a:schemeClr val="tx1"/>
                </a:solidFill>
              </a:rPr>
              <a:t>Rendu lié à la puissance de l’appareil</a:t>
            </a:r>
          </a:p>
        </p:txBody>
      </p:sp>
      <p:sp>
        <p:nvSpPr>
          <p:cNvPr id="88" name="Espace réservé du contenu 3">
            <a:extLst>
              <a:ext uri="{FF2B5EF4-FFF2-40B4-BE49-F238E27FC236}">
                <a16:creationId xmlns:a16="http://schemas.microsoft.com/office/drawing/2014/main" id="{01F2DFEA-1B5C-495A-8CA2-DE0F287E0C79}"/>
              </a:ext>
            </a:extLst>
          </p:cNvPr>
          <p:cNvSpPr txBox="1">
            <a:spLocks/>
          </p:cNvSpPr>
          <p:nvPr/>
        </p:nvSpPr>
        <p:spPr>
          <a:xfrm>
            <a:off x="3875940" y="2098460"/>
            <a:ext cx="2260746" cy="1075277"/>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733" dirty="0">
                <a:solidFill>
                  <a:schemeClr val="tx1"/>
                </a:solidFill>
              </a:rPr>
              <a:t>Le rendu que l’on perçoit en réalité augmenté dépend de l’appareil que l’on utilise. Il y a donc un compromis entre du matériel cher et puissant pour un rendu correct ou du matériel plus abordable qui offre des résultats moyens. Mais la tendance des smartphones de plus en plus puissants et bon marché (moins chers que des casques/lunettes AR) nous donne accès à des contenus AR de qualité. </a:t>
            </a:r>
          </a:p>
        </p:txBody>
      </p:sp>
      <p:pic>
        <p:nvPicPr>
          <p:cNvPr id="89" name="Image 10">
            <a:extLst>
              <a:ext uri="{FF2B5EF4-FFF2-40B4-BE49-F238E27FC236}">
                <a16:creationId xmlns:a16="http://schemas.microsoft.com/office/drawing/2014/main" id="{AA19FB9F-0AF5-4FED-B5DD-0347C582E4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3170" y="3236766"/>
            <a:ext cx="247050" cy="247050"/>
          </a:xfrm>
          <a:prstGeom prst="rect">
            <a:avLst/>
          </a:prstGeom>
        </p:spPr>
      </p:pic>
      <p:sp>
        <p:nvSpPr>
          <p:cNvPr id="90" name="Espace réservé du contenu 3">
            <a:extLst>
              <a:ext uri="{FF2B5EF4-FFF2-40B4-BE49-F238E27FC236}">
                <a16:creationId xmlns:a16="http://schemas.microsoft.com/office/drawing/2014/main" id="{902BA1AA-5BE6-42D2-8728-B42C9EFC81C8}"/>
              </a:ext>
            </a:extLst>
          </p:cNvPr>
          <p:cNvSpPr txBox="1">
            <a:spLocks/>
          </p:cNvSpPr>
          <p:nvPr/>
        </p:nvSpPr>
        <p:spPr>
          <a:xfrm>
            <a:off x="3932358" y="3189060"/>
            <a:ext cx="2204328" cy="297972"/>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879" b="1" dirty="0">
                <a:solidFill>
                  <a:schemeClr val="tx1"/>
                </a:solidFill>
              </a:rPr>
              <a:t>Champ de vision limité</a:t>
            </a:r>
          </a:p>
        </p:txBody>
      </p:sp>
      <p:sp>
        <p:nvSpPr>
          <p:cNvPr id="91" name="Espace réservé du contenu 3">
            <a:extLst>
              <a:ext uri="{FF2B5EF4-FFF2-40B4-BE49-F238E27FC236}">
                <a16:creationId xmlns:a16="http://schemas.microsoft.com/office/drawing/2014/main" id="{E5B828EA-0AD5-432F-A6DD-9993D68B91D2}"/>
              </a:ext>
            </a:extLst>
          </p:cNvPr>
          <p:cNvSpPr txBox="1">
            <a:spLocks/>
          </p:cNvSpPr>
          <p:nvPr/>
        </p:nvSpPr>
        <p:spPr>
          <a:xfrm>
            <a:off x="3875940" y="3383091"/>
            <a:ext cx="2197276" cy="519678"/>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733" dirty="0">
                <a:solidFill>
                  <a:schemeClr val="tx1"/>
                </a:solidFill>
              </a:rPr>
              <a:t>Le champ de vision de l’utilisateur étant limité par les appareils utilisés, on a parfois des résultats approximatifs lors d’interactions avec des éléments virtuels 3D</a:t>
            </a:r>
          </a:p>
        </p:txBody>
      </p:sp>
      <p:pic>
        <p:nvPicPr>
          <p:cNvPr id="92" name="Image 13">
            <a:extLst>
              <a:ext uri="{FF2B5EF4-FFF2-40B4-BE49-F238E27FC236}">
                <a16:creationId xmlns:a16="http://schemas.microsoft.com/office/drawing/2014/main" id="{7CF21CE3-BA86-4BBC-B35A-075D30C0BC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9646" y="3941946"/>
            <a:ext cx="274097" cy="274097"/>
          </a:xfrm>
          <a:prstGeom prst="rect">
            <a:avLst/>
          </a:prstGeom>
        </p:spPr>
      </p:pic>
      <p:sp>
        <p:nvSpPr>
          <p:cNvPr id="93" name="Espace réservé du contenu 3">
            <a:extLst>
              <a:ext uri="{FF2B5EF4-FFF2-40B4-BE49-F238E27FC236}">
                <a16:creationId xmlns:a16="http://schemas.microsoft.com/office/drawing/2014/main" id="{B09287F7-B73A-41CF-821C-58B3A06C962A}"/>
              </a:ext>
            </a:extLst>
          </p:cNvPr>
          <p:cNvSpPr txBox="1">
            <a:spLocks/>
          </p:cNvSpPr>
          <p:nvPr/>
        </p:nvSpPr>
        <p:spPr>
          <a:xfrm>
            <a:off x="3932358" y="3894240"/>
            <a:ext cx="1935283" cy="297972"/>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879" b="1" dirty="0">
                <a:solidFill>
                  <a:schemeClr val="tx1"/>
                </a:solidFill>
              </a:rPr>
              <a:t>Perturbations extérieures</a:t>
            </a:r>
          </a:p>
        </p:txBody>
      </p:sp>
      <p:sp>
        <p:nvSpPr>
          <p:cNvPr id="94" name="Espace réservé du contenu 3">
            <a:extLst>
              <a:ext uri="{FF2B5EF4-FFF2-40B4-BE49-F238E27FC236}">
                <a16:creationId xmlns:a16="http://schemas.microsoft.com/office/drawing/2014/main" id="{EAF44167-5D19-4589-AD45-09D8DF7274AB}"/>
              </a:ext>
            </a:extLst>
          </p:cNvPr>
          <p:cNvSpPr txBox="1">
            <a:spLocks/>
          </p:cNvSpPr>
          <p:nvPr/>
        </p:nvSpPr>
        <p:spPr>
          <a:xfrm>
            <a:off x="3875940" y="4088270"/>
            <a:ext cx="2197276" cy="521195"/>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733" dirty="0">
                <a:solidFill>
                  <a:schemeClr val="tx1"/>
                </a:solidFill>
              </a:rPr>
              <a:t>Certains éléments extérieurs (luminosité, température, intensité du signal Wi-Fi, etc.) peuvent perturber l’analyse des appareils et causés des dysfonctionnement d’affichage.</a:t>
            </a:r>
          </a:p>
        </p:txBody>
      </p:sp>
      <p:sp>
        <p:nvSpPr>
          <p:cNvPr id="95" name="Espace réservé du contenu 3">
            <a:extLst>
              <a:ext uri="{FF2B5EF4-FFF2-40B4-BE49-F238E27FC236}">
                <a16:creationId xmlns:a16="http://schemas.microsoft.com/office/drawing/2014/main" id="{EA72F4E2-200F-49F1-8855-2361340FD710}"/>
              </a:ext>
            </a:extLst>
          </p:cNvPr>
          <p:cNvSpPr txBox="1">
            <a:spLocks/>
          </p:cNvSpPr>
          <p:nvPr/>
        </p:nvSpPr>
        <p:spPr>
          <a:xfrm>
            <a:off x="39717" y="6665566"/>
            <a:ext cx="2285673" cy="299621"/>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586" dirty="0">
                <a:solidFill>
                  <a:schemeClr val="tx1"/>
                </a:solidFill>
              </a:rPr>
              <a:t>(*) Selon une étude menée par la US Navy en 2015.</a:t>
            </a:r>
          </a:p>
        </p:txBody>
      </p:sp>
      <p:grpSp>
        <p:nvGrpSpPr>
          <p:cNvPr id="2" name="Group 1">
            <a:extLst>
              <a:ext uri="{FF2B5EF4-FFF2-40B4-BE49-F238E27FC236}">
                <a16:creationId xmlns:a16="http://schemas.microsoft.com/office/drawing/2014/main" id="{9841CCAD-63D9-4F20-B423-29C52335CE54}"/>
              </a:ext>
            </a:extLst>
          </p:cNvPr>
          <p:cNvGrpSpPr>
            <a:grpSpLocks/>
          </p:cNvGrpSpPr>
          <p:nvPr/>
        </p:nvGrpSpPr>
        <p:grpSpPr>
          <a:xfrm>
            <a:off x="1122657" y="4963877"/>
            <a:ext cx="4612685" cy="1501373"/>
            <a:chOff x="774146" y="4995681"/>
            <a:chExt cx="4612685" cy="1501373"/>
          </a:xfrm>
        </p:grpSpPr>
        <p:sp>
          <p:nvSpPr>
            <p:cNvPr id="96" name="Rectangle : coins arrondis 53">
              <a:extLst>
                <a:ext uri="{FF2B5EF4-FFF2-40B4-BE49-F238E27FC236}">
                  <a16:creationId xmlns:a16="http://schemas.microsoft.com/office/drawing/2014/main" id="{A1DE7264-3B14-48ED-870D-E03BFB7207CE}"/>
                </a:ext>
              </a:extLst>
            </p:cNvPr>
            <p:cNvSpPr>
              <a:spLocks/>
            </p:cNvSpPr>
            <p:nvPr/>
          </p:nvSpPr>
          <p:spPr>
            <a:xfrm rot="5400000">
              <a:off x="2329802" y="3440025"/>
              <a:ext cx="1501373" cy="461268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132" tIns="52754" rIns="79132" bIns="52754" numCol="1" spcCol="0" rtlCol="0" fromWordArt="0" anchor="ctr" anchorCtr="0" forceAA="0" compatLnSpc="1">
              <a:prstTxWarp prst="textNoShape">
                <a:avLst/>
              </a:prstTxWarp>
              <a:noAutofit/>
            </a:bodyPr>
            <a:lstStyle/>
            <a:p>
              <a:pPr algn="ctr"/>
              <a:endParaRPr lang="fr-FR" sz="1319" dirty="0">
                <a:solidFill>
                  <a:schemeClr val="bg2"/>
                </a:solidFill>
                <a:ea typeface="+mj-ea"/>
                <a:cs typeface="+mj-cs"/>
              </a:endParaRPr>
            </a:p>
          </p:txBody>
        </p:sp>
        <p:sp>
          <p:nvSpPr>
            <p:cNvPr id="97" name="ZoneTexte 54">
              <a:extLst>
                <a:ext uri="{FF2B5EF4-FFF2-40B4-BE49-F238E27FC236}">
                  <a16:creationId xmlns:a16="http://schemas.microsoft.com/office/drawing/2014/main" id="{71E0BB62-C741-4880-BB8B-BB964F944CAF}"/>
                </a:ext>
              </a:extLst>
            </p:cNvPr>
            <p:cNvSpPr txBox="1">
              <a:spLocks/>
            </p:cNvSpPr>
            <p:nvPr/>
          </p:nvSpPr>
          <p:spPr>
            <a:xfrm>
              <a:off x="2467742" y="4997011"/>
              <a:ext cx="1225493" cy="276813"/>
            </a:xfrm>
            <a:prstGeom prst="roundRect">
              <a:avLst/>
            </a:prstGeom>
            <a:solidFill>
              <a:schemeClr val="bg2"/>
            </a:solidFill>
            <a:ln>
              <a:noFill/>
            </a:ln>
          </p:spPr>
          <p:txBody>
            <a:bodyPr wrap="square" lIns="79132" rIns="79132" rtlCol="0">
              <a:spAutoFit/>
            </a:bodyPr>
            <a:lstStyle/>
            <a:p>
              <a:pPr algn="ctr"/>
              <a:r>
                <a:rPr lang="fr-FR" sz="1026" b="1" dirty="0">
                  <a:solidFill>
                    <a:schemeClr val="bg1"/>
                  </a:solidFill>
                </a:rPr>
                <a:t>MR</a:t>
              </a:r>
            </a:p>
          </p:txBody>
        </p:sp>
        <p:pic>
          <p:nvPicPr>
            <p:cNvPr id="99" name="Image 10">
              <a:extLst>
                <a:ext uri="{FF2B5EF4-FFF2-40B4-BE49-F238E27FC236}">
                  <a16:creationId xmlns:a16="http://schemas.microsoft.com/office/drawing/2014/main" id="{4E9BADF0-1164-4AB8-A515-BB3DF465EF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418" y="5513975"/>
              <a:ext cx="247050" cy="247050"/>
            </a:xfrm>
            <a:prstGeom prst="rect">
              <a:avLst/>
            </a:prstGeom>
          </p:spPr>
        </p:pic>
        <p:sp>
          <p:nvSpPr>
            <p:cNvPr id="100" name="Espace réservé du contenu 3">
              <a:extLst>
                <a:ext uri="{FF2B5EF4-FFF2-40B4-BE49-F238E27FC236}">
                  <a16:creationId xmlns:a16="http://schemas.microsoft.com/office/drawing/2014/main" id="{5BDDFCD4-7985-4136-BA84-135C6F38BBA5}"/>
                </a:ext>
              </a:extLst>
            </p:cNvPr>
            <p:cNvSpPr txBox="1">
              <a:spLocks/>
            </p:cNvSpPr>
            <p:nvPr/>
          </p:nvSpPr>
          <p:spPr>
            <a:xfrm>
              <a:off x="1285139" y="5429728"/>
              <a:ext cx="1481915" cy="247051"/>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879" b="1" dirty="0">
                  <a:solidFill>
                    <a:schemeClr val="tx1"/>
                  </a:solidFill>
                </a:rPr>
                <a:t>Champ de vision limité</a:t>
              </a:r>
            </a:p>
          </p:txBody>
        </p:sp>
        <p:sp>
          <p:nvSpPr>
            <p:cNvPr id="101" name="Espace réservé du contenu 3">
              <a:extLst>
                <a:ext uri="{FF2B5EF4-FFF2-40B4-BE49-F238E27FC236}">
                  <a16:creationId xmlns:a16="http://schemas.microsoft.com/office/drawing/2014/main" id="{EEDC029A-ABEB-462B-B056-E4A498C69406}"/>
                </a:ext>
              </a:extLst>
            </p:cNvPr>
            <p:cNvSpPr txBox="1">
              <a:spLocks/>
            </p:cNvSpPr>
            <p:nvPr/>
          </p:nvSpPr>
          <p:spPr>
            <a:xfrm>
              <a:off x="1285139" y="5583005"/>
              <a:ext cx="1545329" cy="445343"/>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733" dirty="0">
                  <a:solidFill>
                    <a:schemeClr val="tx1"/>
                  </a:solidFill>
                </a:rPr>
                <a:t>Comme pour l’AR, il est possible d’avoir des résultats approximatifs lors d’interactions avec des éléments virtuels 3D</a:t>
              </a:r>
            </a:p>
          </p:txBody>
        </p:sp>
        <p:sp>
          <p:nvSpPr>
            <p:cNvPr id="102" name="Espace réservé du contenu 3">
              <a:extLst>
                <a:ext uri="{FF2B5EF4-FFF2-40B4-BE49-F238E27FC236}">
                  <a16:creationId xmlns:a16="http://schemas.microsoft.com/office/drawing/2014/main" id="{043BE077-4020-4437-AC96-7A1C51542E91}"/>
                </a:ext>
              </a:extLst>
            </p:cNvPr>
            <p:cNvSpPr txBox="1">
              <a:spLocks/>
            </p:cNvSpPr>
            <p:nvPr/>
          </p:nvSpPr>
          <p:spPr>
            <a:xfrm>
              <a:off x="3330508" y="5440071"/>
              <a:ext cx="1481915" cy="247051"/>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879" b="1" dirty="0">
                  <a:solidFill>
                    <a:schemeClr val="tx1"/>
                  </a:solidFill>
                </a:rPr>
                <a:t>Prix de vente prohibitif</a:t>
              </a:r>
            </a:p>
          </p:txBody>
        </p:sp>
        <p:sp>
          <p:nvSpPr>
            <p:cNvPr id="103" name="Espace réservé du contenu 3">
              <a:extLst>
                <a:ext uri="{FF2B5EF4-FFF2-40B4-BE49-F238E27FC236}">
                  <a16:creationId xmlns:a16="http://schemas.microsoft.com/office/drawing/2014/main" id="{0215590E-DF03-4F1A-8059-AF4A16EB1900}"/>
                </a:ext>
              </a:extLst>
            </p:cNvPr>
            <p:cNvSpPr txBox="1">
              <a:spLocks/>
            </p:cNvSpPr>
            <p:nvPr/>
          </p:nvSpPr>
          <p:spPr>
            <a:xfrm>
              <a:off x="3330508" y="5623110"/>
              <a:ext cx="1714721" cy="445343"/>
            </a:xfrm>
            <a:prstGeom prst="rect">
              <a:avLst/>
            </a:prstGeom>
          </p:spPr>
          <p:txBody>
            <a:bodyPr/>
            <a:lstStyle>
              <a:lvl1pPr marL="0" indent="0" algn="just" defTabSz="914348" rtl="0" eaLnBrk="1" latinLnBrk="0" hangingPunct="1">
                <a:lnSpc>
                  <a:spcPct val="100000"/>
                </a:lnSpc>
                <a:spcBef>
                  <a:spcPts val="1800"/>
                </a:spcBef>
                <a:buFont typeface="Arial" panose="020B0604020202020204" pitchFamily="34" charset="0"/>
                <a:buNone/>
                <a:tabLst/>
                <a:defRPr sz="1600" i="0" kern="1200" cap="none" baseline="0">
                  <a:solidFill>
                    <a:schemeClr val="bg2"/>
                  </a:solidFill>
                  <a:latin typeface="+mn-lt"/>
                  <a:ea typeface="+mn-ea"/>
                  <a:cs typeface="+mn-cs"/>
                </a:defRPr>
              </a:lvl1pPr>
              <a:lvl2pPr marL="358756" indent="-358756" algn="just" defTabSz="914348" rtl="0" eaLnBrk="1" latinLnBrk="0" hangingPunct="1">
                <a:lnSpc>
                  <a:spcPct val="100000"/>
                </a:lnSpc>
                <a:spcBef>
                  <a:spcPts val="1400"/>
                </a:spcBef>
                <a:buClr>
                  <a:schemeClr val="bg2"/>
                </a:buClr>
                <a:buFont typeface="Tempus Sans ITC" panose="04020404030D07020202" pitchFamily="82" charset="0"/>
                <a:buChar char="/"/>
                <a:defRPr sz="1400" kern="1200" baseline="0">
                  <a:solidFill>
                    <a:schemeClr val="tx1"/>
                  </a:solidFill>
                  <a:latin typeface="+mn-lt"/>
                  <a:ea typeface="+mn-ea"/>
                  <a:cs typeface="+mn-cs"/>
                </a:defRPr>
              </a:lvl2pPr>
              <a:lvl3pPr marL="359980" indent="0" algn="just" defTabSz="914348" rtl="0" eaLnBrk="1" latinLnBrk="0" hangingPunct="1">
                <a:lnSpc>
                  <a:spcPct val="100000"/>
                </a:lnSpc>
                <a:spcBef>
                  <a:spcPts val="601"/>
                </a:spcBef>
                <a:buFontTx/>
                <a:buNone/>
                <a:defRPr sz="1400" kern="1200" baseline="0">
                  <a:solidFill>
                    <a:schemeClr val="tx1"/>
                  </a:solidFill>
                  <a:latin typeface="+mn-lt"/>
                  <a:ea typeface="+mn-ea"/>
                  <a:cs typeface="+mn-cs"/>
                </a:defRPr>
              </a:lvl3pPr>
              <a:lvl4pPr marL="647964" indent="-287985" algn="just" defTabSz="914348" rtl="0" eaLnBrk="1" latinLnBrk="0" hangingPunct="1">
                <a:lnSpc>
                  <a:spcPct val="100000"/>
                </a:lnSpc>
                <a:spcBef>
                  <a:spcPts val="601"/>
                </a:spcBef>
                <a:buClr>
                  <a:schemeClr val="bg2"/>
                </a:buClr>
                <a:buFont typeface="Tahoma" panose="020B0604030504040204" pitchFamily="34" charset="0"/>
                <a:buChar char="›"/>
                <a:defRPr sz="1200" kern="1200" cap="none" baseline="0">
                  <a:solidFill>
                    <a:schemeClr val="tx1"/>
                  </a:solidFill>
                  <a:latin typeface="+mn-lt"/>
                  <a:ea typeface="+mn-ea"/>
                  <a:cs typeface="+mn-cs"/>
                </a:defRPr>
              </a:lvl4pPr>
              <a:lvl5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baseline="0" dirty="0" smtClean="0">
                  <a:solidFill>
                    <a:schemeClr val="tx1"/>
                  </a:solidFill>
                  <a:latin typeface="+mn-lt"/>
                  <a:ea typeface="+mn-ea"/>
                  <a:cs typeface="+mn-cs"/>
                </a:defRPr>
              </a:lvl5pPr>
              <a:lvl6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6pPr>
              <a:lvl7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baseline="0" noProof="0" dirty="0" smtClean="0">
                  <a:solidFill>
                    <a:schemeClr val="tx1"/>
                  </a:solidFill>
                  <a:latin typeface="+mn-lt"/>
                  <a:ea typeface="+mn-ea"/>
                  <a:cs typeface="+mn-cs"/>
                </a:defRPr>
              </a:lvl7pPr>
              <a:lvl8pPr marL="899950" marR="0" indent="-251986" algn="just" defTabSz="914348" rtl="0" eaLnBrk="1" fontAlgn="auto" latinLnBrk="0" hangingPunct="1">
                <a:lnSpc>
                  <a:spcPct val="100000"/>
                </a:lnSpc>
                <a:spcBef>
                  <a:spcPts val="500"/>
                </a:spcBef>
                <a:spcAft>
                  <a:spcPts val="0"/>
                </a:spcAft>
                <a:buClr>
                  <a:schemeClr val="bg2"/>
                </a:buClr>
                <a:buSzTx/>
                <a:buFont typeface="Tahoma" panose="020B0604030504040204" pitchFamily="34" charset="0"/>
                <a:buChar char="»"/>
                <a:tabLst/>
                <a:defRPr lang="fr-FR" sz="1000" kern="1200" noProof="0" dirty="0" smtClean="0">
                  <a:solidFill>
                    <a:schemeClr val="tx1"/>
                  </a:solidFill>
                  <a:latin typeface="+mn-lt"/>
                  <a:ea typeface="+mn-ea"/>
                  <a:cs typeface="+mn-cs"/>
                </a:defRPr>
              </a:lvl8pPr>
              <a:lvl9pPr marL="899950" indent="-251986" algn="just" defTabSz="914348" rtl="0" eaLnBrk="1" latinLnBrk="0" hangingPunct="1">
                <a:lnSpc>
                  <a:spcPct val="100000"/>
                </a:lnSpc>
                <a:spcBef>
                  <a:spcPts val="500"/>
                </a:spcBef>
                <a:buClr>
                  <a:schemeClr val="bg2"/>
                </a:buClr>
                <a:buFont typeface="Tahoma" panose="020B0604030504040204" pitchFamily="34" charset="0"/>
                <a:buChar char="»"/>
                <a:defRPr lang="fr-FR" sz="1000" kern="1200" noProof="0" dirty="0" smtClean="0">
                  <a:solidFill>
                    <a:schemeClr val="tx1"/>
                  </a:solidFill>
                  <a:latin typeface="+mn-lt"/>
                  <a:ea typeface="+mn-ea"/>
                  <a:cs typeface="+mn-cs"/>
                </a:defRPr>
              </a:lvl9pPr>
            </a:lstStyle>
            <a:p>
              <a:pPr algn="l"/>
              <a:r>
                <a:rPr lang="fr-FR" sz="733" dirty="0">
                  <a:solidFill>
                    <a:schemeClr val="tx1"/>
                  </a:solidFill>
                </a:rPr>
                <a:t>Un casque de réalité mixte coûte aujourd’hui plus de 3000€. Cette technologie reste donc difficilement accessible et il est difficile de réduire significativement le prix des processeurs, caméras, etc.</a:t>
              </a:r>
            </a:p>
          </p:txBody>
        </p:sp>
        <p:sp>
          <p:nvSpPr>
            <p:cNvPr id="104" name="Ellipse 241">
              <a:extLst>
                <a:ext uri="{FF2B5EF4-FFF2-40B4-BE49-F238E27FC236}">
                  <a16:creationId xmlns:a16="http://schemas.microsoft.com/office/drawing/2014/main" id="{3D3A2854-B85E-4A84-BAA8-E1B02B8EBFE7}"/>
                </a:ext>
              </a:extLst>
            </p:cNvPr>
            <p:cNvSpPr>
              <a:spLocks/>
            </p:cNvSpPr>
            <p:nvPr/>
          </p:nvSpPr>
          <p:spPr>
            <a:xfrm>
              <a:off x="3082608" y="5514272"/>
              <a:ext cx="247050" cy="247050"/>
            </a:xfrm>
            <a:custGeom>
              <a:avLst/>
              <a:gdLst/>
              <a:ahLst/>
              <a:cxnLst/>
              <a:rect l="l" t="t" r="r" b="b"/>
              <a:pathLst>
                <a:path w="550664" h="741881">
                  <a:moveTo>
                    <a:pt x="380751" y="0"/>
                  </a:moveTo>
                  <a:lnTo>
                    <a:pt x="416477" y="0"/>
                  </a:lnTo>
                  <a:cubicBezTo>
                    <a:pt x="464753" y="1076"/>
                    <a:pt x="510355" y="14346"/>
                    <a:pt x="550664" y="37520"/>
                  </a:cubicBezTo>
                  <a:lnTo>
                    <a:pt x="515225" y="168643"/>
                  </a:lnTo>
                  <a:cubicBezTo>
                    <a:pt x="482808" y="136286"/>
                    <a:pt x="442024" y="117461"/>
                    <a:pt x="397863" y="117461"/>
                  </a:cubicBezTo>
                  <a:cubicBezTo>
                    <a:pt x="320338" y="117461"/>
                    <a:pt x="253219" y="175476"/>
                    <a:pt x="222749" y="260771"/>
                  </a:cubicBezTo>
                  <a:lnTo>
                    <a:pt x="495755" y="260771"/>
                  </a:lnTo>
                  <a:lnTo>
                    <a:pt x="481133" y="331732"/>
                  </a:lnTo>
                  <a:lnTo>
                    <a:pt x="203217" y="331732"/>
                  </a:lnTo>
                  <a:cubicBezTo>
                    <a:pt x="200810" y="345857"/>
                    <a:pt x="199841" y="360450"/>
                    <a:pt x="199841" y="375337"/>
                  </a:cubicBezTo>
                  <a:lnTo>
                    <a:pt x="201966" y="402785"/>
                  </a:lnTo>
                  <a:lnTo>
                    <a:pt x="461435" y="402785"/>
                  </a:lnTo>
                  <a:lnTo>
                    <a:pt x="461435" y="427325"/>
                  </a:lnTo>
                  <a:lnTo>
                    <a:pt x="451870" y="473746"/>
                  </a:lnTo>
                  <a:lnTo>
                    <a:pt x="214934" y="473746"/>
                  </a:lnTo>
                  <a:cubicBezTo>
                    <a:pt x="244493" y="567370"/>
                    <a:pt x="315273" y="633213"/>
                    <a:pt x="397863" y="633213"/>
                  </a:cubicBezTo>
                  <a:cubicBezTo>
                    <a:pt x="458259" y="633213"/>
                    <a:pt x="512340" y="598003"/>
                    <a:pt x="546490" y="541064"/>
                  </a:cubicBezTo>
                  <a:lnTo>
                    <a:pt x="537740" y="710227"/>
                  </a:lnTo>
                  <a:cubicBezTo>
                    <a:pt x="495858" y="730729"/>
                    <a:pt x="449347" y="741881"/>
                    <a:pt x="400439" y="741881"/>
                  </a:cubicBezTo>
                  <a:cubicBezTo>
                    <a:pt x="244737" y="741881"/>
                    <a:pt x="113327" y="628847"/>
                    <a:pt x="73469" y="473746"/>
                  </a:cubicBezTo>
                  <a:lnTo>
                    <a:pt x="0" y="473746"/>
                  </a:lnTo>
                  <a:lnTo>
                    <a:pt x="19651" y="402785"/>
                  </a:lnTo>
                  <a:lnTo>
                    <a:pt x="61342" y="402785"/>
                  </a:lnTo>
                  <a:cubicBezTo>
                    <a:pt x="58752" y="392096"/>
                    <a:pt x="58306" y="381136"/>
                    <a:pt x="58306" y="370062"/>
                  </a:cubicBezTo>
                  <a:lnTo>
                    <a:pt x="61862" y="331732"/>
                  </a:lnTo>
                  <a:lnTo>
                    <a:pt x="4870" y="331732"/>
                  </a:lnTo>
                  <a:lnTo>
                    <a:pt x="24646" y="260771"/>
                  </a:lnTo>
                  <a:lnTo>
                    <a:pt x="75071" y="260771"/>
                  </a:lnTo>
                  <a:cubicBezTo>
                    <a:pt x="114750" y="115100"/>
                    <a:pt x="235582" y="7833"/>
                    <a:pt x="380751" y="0"/>
                  </a:cubicBezTo>
                  <a:close/>
                </a:path>
              </a:pathLst>
            </a:custGeom>
            <a:solidFill>
              <a:srgbClr val="FBB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grpSp>
    </p:spTree>
    <p:extLst>
      <p:ext uri="{BB962C8B-B14F-4D97-AF65-F5344CB8AC3E}">
        <p14:creationId xmlns:p14="http://schemas.microsoft.com/office/powerpoint/2010/main" val="1274088625"/>
      </p:ext>
    </p:extLst>
  </p:cSld>
  <p:clrMapOvr>
    <a:masterClrMapping/>
  </p:clrMapOvr>
</p:sld>
</file>

<file path=ppt/theme/theme1.xml><?xml version="1.0" encoding="utf-8"?>
<a:theme xmlns:a="http://schemas.openxmlformats.org/drawingml/2006/main" name="Wavestone">
  <a:themeElements>
    <a:clrScheme name="Wavestone 2">
      <a:dk1>
        <a:srgbClr val="5F5F5F"/>
      </a:dk1>
      <a:lt1>
        <a:srgbClr val="FFFFFF"/>
      </a:lt1>
      <a:dk2>
        <a:srgbClr val="F4F3F0"/>
      </a:dk2>
      <a:lt2>
        <a:srgbClr val="503078"/>
      </a:lt2>
      <a:accent1>
        <a:srgbClr val="8C9B9C"/>
      </a:accent1>
      <a:accent2>
        <a:srgbClr val="CAC5B8"/>
      </a:accent2>
      <a:accent3>
        <a:srgbClr val="667E76"/>
      </a:accent3>
      <a:accent4>
        <a:srgbClr val="938481"/>
      </a:accent4>
      <a:accent5>
        <a:srgbClr val="048B9A"/>
      </a:accent5>
      <a:accent6>
        <a:srgbClr val="D1B4A6"/>
      </a:accent6>
      <a:hlink>
        <a:srgbClr val="048B9A"/>
      </a:hlink>
      <a:folHlink>
        <a:srgbClr val="048B9A"/>
      </a:folHlink>
    </a:clrScheme>
    <a:fontScheme name="Wavestone 2">
      <a:majorFont>
        <a:latin typeface="Tahoma"/>
        <a:ea typeface=""/>
        <a:cs typeface=""/>
      </a:majorFont>
      <a:minorFont>
        <a:latin typeface="Tahom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lgn="ctr">
          <a:defRPr dirty="0" smtClean="0">
            <a:solidFill>
              <a:schemeClr val="bg2"/>
            </a:solidFill>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08000" rIns="108000" rtlCol="0">
        <a:spAutoFit/>
      </a:bodyPr>
      <a:lstStyle>
        <a:defPPr>
          <a:defRPr sz="1400" dirty="0" smtClean="0"/>
        </a:defPPr>
      </a:lstStyle>
    </a:txDef>
  </a:objectDefaults>
  <a:extraClrSchemeLst/>
  <a:extLst>
    <a:ext uri="{05A4C25C-085E-4340-85A3-A5531E510DB2}">
      <thm15:themeFamily xmlns:thm15="http://schemas.microsoft.com/office/thememl/2012/main" name="DRAFT-FR-A4-Deliverable-201619.potx" id="{7BA29E06-6629-4775-857F-3E88B6CCFC97}" vid="{1B4B9C82-FFEF-400F-B15A-BCDC1ADCF46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794ABFCD48845B9720F432CA545EB" ma:contentTypeVersion="4" ma:contentTypeDescription="Crée un document." ma:contentTypeScope="" ma:versionID="74a9872d6b7cf5255d657a1c12f1c2fd">
  <xsd:schema xmlns:xsd="http://www.w3.org/2001/XMLSchema" xmlns:xs="http://www.w3.org/2001/XMLSchema" xmlns:p="http://schemas.microsoft.com/office/2006/metadata/properties" xmlns:ns2="2fbb5e6c-f503-44e2-932e-6bd9c9f153fb" targetNamespace="http://schemas.microsoft.com/office/2006/metadata/properties" ma:root="true" ma:fieldsID="53d4c546bab63191ec71bb570ae29b5a" ns2:_="">
    <xsd:import namespace="2fbb5e6c-f503-44e2-932e-6bd9c9f153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b5e6c-f503-44e2-932e-6bd9c9f153f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406640-13C3-43E7-9A85-00335D160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bb5e6c-f503-44e2-932e-6bd9c9f153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278214-D6A7-417F-BE8E-1B84397AA3B0}">
  <ds:schemaRefs>
    <ds:schemaRef ds:uri="http://schemas.microsoft.com/sharepoint/v3/contenttype/forms"/>
  </ds:schemaRefs>
</ds:datastoreItem>
</file>

<file path=customXml/itemProps3.xml><?xml version="1.0" encoding="utf-8"?>
<ds:datastoreItem xmlns:ds="http://schemas.openxmlformats.org/officeDocument/2006/customXml" ds:itemID="{64A31D3F-653C-4B07-BE3D-0C0DBBDEA140}">
  <ds:schemaRefs>
    <ds:schemaRef ds:uri="http://schemas.microsoft.com/office/infopath/2007/PartnerControls"/>
    <ds:schemaRef ds:uri="2fbb5e6c-f503-44e2-932e-6bd9c9f153f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Wavestone</Template>
  <TotalTime>30402</TotalTime>
  <Words>951</Words>
  <Application>Microsoft Office PowerPoint</Application>
  <PresentationFormat>A4 Paper (210x297 mm)</PresentationFormat>
  <Paragraphs>73</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Tahoma</vt:lpstr>
      <vt:lpstr>Tempus Sans ITC</vt:lpstr>
      <vt:lpstr>Times New Roman</vt:lpstr>
      <vt:lpstr>Wavestone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RAYNAL Arthur</dc:creator>
  <cp:lastModifiedBy>CASCARINO Clément</cp:lastModifiedBy>
  <cp:revision>85</cp:revision>
  <dcterms:created xsi:type="dcterms:W3CDTF">2017-08-01T08:46:22Z</dcterms:created>
  <dcterms:modified xsi:type="dcterms:W3CDTF">2019-04-29T16:13:30Z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0x010100F14794ABFCD48845B9720F432CA545EB</vt:lpwstr>
  </property>
</Properties>
</file>