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60" r:id="rId2"/>
    <p:sldId id="265" r:id="rId3"/>
    <p:sldId id="273" r:id="rId4"/>
    <p:sldId id="275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OT Louis" initials="PL" lastIdx="1" clrIdx="0">
    <p:extLst>
      <p:ext uri="{19B8F6BF-5375-455C-9EA6-DF929625EA0E}">
        <p15:presenceInfo xmlns:p15="http://schemas.microsoft.com/office/powerpoint/2012/main" userId="S-1-5-21-3195253887-667205329-2253199483-3292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3494" autoAdjust="0"/>
  </p:normalViewPr>
  <p:slideViewPr>
    <p:cSldViewPr snapToGrid="0">
      <p:cViewPr>
        <p:scale>
          <a:sx n="90" d="100"/>
          <a:sy n="90" d="100"/>
        </p:scale>
        <p:origin x="624" y="-12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62E3D-1673-48E5-B8AB-3D2E56EF4D17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F9433-D7BD-4B80-B06F-2E210153A99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782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9433-D7BD-4B80-B06F-2E210153A99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278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AF9433-D7BD-4B80-B06F-2E210153A99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057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space réservé pour une image  35"/>
          <p:cNvSpPr>
            <a:spLocks noGrp="1"/>
          </p:cNvSpPr>
          <p:nvPr>
            <p:ph type="pic" sz="quarter" idx="10" hasCustomPrompt="1"/>
          </p:nvPr>
        </p:nvSpPr>
        <p:spPr>
          <a:xfrm>
            <a:off x="4" y="21"/>
            <a:ext cx="4229447" cy="9564552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19" b="0" i="1" baseline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Cliquer ici   &gt;&gt;</a:t>
            </a:r>
            <a:br>
              <a:rPr lang="fr-FR" dirty="0"/>
            </a:br>
            <a:r>
              <a:rPr lang="fr-FR" dirty="0"/>
              <a:t>pour insérer votre photo</a:t>
            </a:r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5198575" y="7973941"/>
            <a:ext cx="1320923" cy="10400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0" rtlCol="0" anchor="ctr" anchorCtr="0"/>
          <a:lstStyle>
            <a:lvl1pPr algn="r">
              <a:defRPr lang="en-GB" sz="879" dirty="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fr-FR" noProof="0" dirty="0"/>
              <a:t>Insérer un logo client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431918" y="4816389"/>
            <a:ext cx="4087580" cy="1393600"/>
          </a:xfrm>
        </p:spPr>
        <p:txBody>
          <a:bodyPr lIns="0" rIns="0" anchor="b">
            <a:noAutofit/>
          </a:bodyPr>
          <a:lstStyle>
            <a:lvl1pPr algn="r">
              <a:defRPr sz="2051" cap="none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noProof="0" dirty="0"/>
              <a:t>Titre de votre Présentation</a:t>
            </a:r>
          </a:p>
        </p:txBody>
      </p:sp>
      <p:sp>
        <p:nvSpPr>
          <p:cNvPr id="14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431970" y="6392373"/>
            <a:ext cx="4087530" cy="6968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669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6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Sous titre de votre présentation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431970" y="7271557"/>
            <a:ext cx="4087530" cy="5200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669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26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Date | Auteur | Diffusion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4196080" cy="9383594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51" y="1664000"/>
            <a:ext cx="1957370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0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Green l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-184259" b="-45082"/>
          <a:stretch/>
        </p:blipFill>
        <p:spPr>
          <a:xfrm>
            <a:off x="1" y="-1"/>
            <a:ext cx="6858000" cy="9903708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370700" y="4827574"/>
            <a:ext cx="4148798" cy="1425589"/>
          </a:xfrm>
          <a:noFill/>
        </p:spPr>
        <p:txBody>
          <a:bodyPr tIns="108000" rIns="0" anchor="t"/>
          <a:lstStyle>
            <a:lvl1pPr algn="r">
              <a:defRPr sz="1759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dirty="0"/>
              <a:t>Titre de chapitre</a:t>
            </a:r>
          </a:p>
        </p:txBody>
      </p:sp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2" y="3"/>
            <a:ext cx="3570718" cy="8074889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19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Cliquer ici   &gt;&gt;</a:t>
            </a:r>
            <a:br>
              <a:rPr lang="fr-FR" dirty="0"/>
            </a:br>
            <a:r>
              <a:rPr lang="fr-FR" dirty="0"/>
              <a:t>pour insérer votre photo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567907" y="4827575"/>
            <a:ext cx="747693" cy="14248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1"/>
              </a:buClr>
              <a:buFont typeface="Tempus Sans ITC" panose="04020404030D07020202" pitchFamily="82" charset="0"/>
              <a:buChar char="/"/>
              <a:defRPr sz="1759" b="1" i="0">
                <a:solidFill>
                  <a:schemeClr val="bg1"/>
                </a:solidFill>
                <a:latin typeface="+mj-lt"/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49518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Brown l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-184259" b="-45082"/>
          <a:stretch/>
        </p:blipFill>
        <p:spPr>
          <a:xfrm>
            <a:off x="1" y="-1"/>
            <a:ext cx="6858000" cy="9903708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370700" y="4827574"/>
            <a:ext cx="4148798" cy="1425589"/>
          </a:xfrm>
          <a:noFill/>
        </p:spPr>
        <p:txBody>
          <a:bodyPr tIns="108000" rIns="0" anchor="t"/>
          <a:lstStyle>
            <a:lvl1pPr algn="r">
              <a:defRPr sz="1759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dirty="0"/>
              <a:t>Titre de chapitre</a:t>
            </a:r>
          </a:p>
        </p:txBody>
      </p:sp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2" y="3"/>
            <a:ext cx="3570718" cy="8074889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19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Cliquer ici   &gt;&gt;</a:t>
            </a:r>
            <a:br>
              <a:rPr lang="fr-FR" dirty="0"/>
            </a:br>
            <a:r>
              <a:rPr lang="fr-FR" dirty="0"/>
              <a:t>pour insérer votre photo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567907" y="4827575"/>
            <a:ext cx="747693" cy="14248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1"/>
              </a:buClr>
              <a:buFont typeface="Tempus Sans ITC" panose="04020404030D07020202" pitchFamily="82" charset="0"/>
              <a:buChar char="/"/>
              <a:defRPr sz="1759" b="1" i="0">
                <a:solidFill>
                  <a:schemeClr val="bg1"/>
                </a:solidFill>
                <a:latin typeface="+mj-lt"/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573852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44220" y="6994497"/>
            <a:ext cx="2313782" cy="291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32" tIns="52754" rIns="79132" bIns="527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19" dirty="0">
              <a:solidFill>
                <a:schemeClr val="bg2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2242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ge Contac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4204" b="-45087"/>
          <a:stretch/>
        </p:blipFill>
        <p:spPr>
          <a:xfrm>
            <a:off x="-1" y="-13124"/>
            <a:ext cx="6858001" cy="9906000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5" name="Picture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50" y="1664000"/>
            <a:ext cx="1956461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04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veillant\Desktop\WAVESTONE #ProdTools\4. Visuels\La city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4"/>
          <a:stretch/>
        </p:blipFill>
        <p:spPr bwMode="auto">
          <a:xfrm>
            <a:off x="-10765" y="14"/>
            <a:ext cx="6868766" cy="991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 bwMode="black">
          <a:xfrm>
            <a:off x="-714" y="0"/>
            <a:ext cx="1594704" cy="6558133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l">
              <a:lnSpc>
                <a:spcPct val="200000"/>
              </a:lnSpc>
            </a:pPr>
            <a:r>
              <a:rPr lang="fr-FR" sz="733" dirty="0">
                <a:solidFill>
                  <a:schemeClr val="bg2"/>
                </a:solidFill>
              </a:rPr>
              <a:t>PARIS</a:t>
            </a:r>
          </a:p>
          <a:p>
            <a:pPr algn="l">
              <a:lnSpc>
                <a:spcPct val="200000"/>
              </a:lnSpc>
            </a:pPr>
            <a:r>
              <a:rPr lang="fr-FR" sz="733" dirty="0">
                <a:solidFill>
                  <a:schemeClr val="bg2"/>
                </a:solidFill>
              </a:rPr>
              <a:t>LONDON</a:t>
            </a:r>
          </a:p>
          <a:p>
            <a:pPr algn="l">
              <a:lnSpc>
                <a:spcPct val="200000"/>
              </a:lnSpc>
            </a:pPr>
            <a:r>
              <a:rPr lang="fr-FR" sz="733" dirty="0">
                <a:solidFill>
                  <a:schemeClr val="bg2"/>
                </a:solidFill>
              </a:rPr>
              <a:t>NEW YORK</a:t>
            </a:r>
          </a:p>
          <a:p>
            <a:pPr algn="l">
              <a:lnSpc>
                <a:spcPct val="200000"/>
              </a:lnSpc>
            </a:pPr>
            <a:r>
              <a:rPr lang="fr-FR" sz="733" dirty="0">
                <a:solidFill>
                  <a:schemeClr val="bg2"/>
                </a:solidFill>
              </a:rPr>
              <a:t>HONG KONG</a:t>
            </a:r>
          </a:p>
          <a:p>
            <a:pPr algn="l">
              <a:lnSpc>
                <a:spcPct val="200000"/>
              </a:lnSpc>
            </a:pPr>
            <a:r>
              <a:rPr lang="fr-FR" sz="733" dirty="0">
                <a:solidFill>
                  <a:schemeClr val="bg2"/>
                </a:solidFill>
              </a:rPr>
              <a:t>SINGAPORE *</a:t>
            </a:r>
          </a:p>
          <a:p>
            <a:pPr algn="l">
              <a:lnSpc>
                <a:spcPct val="200000"/>
              </a:lnSpc>
            </a:pPr>
            <a:r>
              <a:rPr lang="pt-BR" sz="733" dirty="0">
                <a:solidFill>
                  <a:schemeClr val="bg2"/>
                </a:solidFill>
              </a:rPr>
              <a:t>DUBAI *</a:t>
            </a:r>
          </a:p>
          <a:p>
            <a:pPr algn="l">
              <a:lnSpc>
                <a:spcPct val="200000"/>
              </a:lnSpc>
            </a:pPr>
            <a:r>
              <a:rPr lang="pt-BR" sz="733" dirty="0">
                <a:solidFill>
                  <a:schemeClr val="bg2"/>
                </a:solidFill>
              </a:rPr>
              <a:t>BRUSSELS</a:t>
            </a:r>
          </a:p>
          <a:p>
            <a:pPr algn="l">
              <a:lnSpc>
                <a:spcPct val="200000"/>
              </a:lnSpc>
            </a:pPr>
            <a:r>
              <a:rPr lang="pt-BR" sz="733" dirty="0">
                <a:solidFill>
                  <a:schemeClr val="bg2"/>
                </a:solidFill>
              </a:rPr>
              <a:t>LUXEMBOURG</a:t>
            </a:r>
          </a:p>
          <a:p>
            <a:pPr algn="l">
              <a:lnSpc>
                <a:spcPct val="200000"/>
              </a:lnSpc>
            </a:pPr>
            <a:r>
              <a:rPr lang="pt-BR" sz="733" dirty="0">
                <a:solidFill>
                  <a:schemeClr val="bg2"/>
                </a:solidFill>
              </a:rPr>
              <a:t>GENEVA</a:t>
            </a:r>
          </a:p>
          <a:p>
            <a:pPr algn="l">
              <a:lnSpc>
                <a:spcPct val="200000"/>
              </a:lnSpc>
            </a:pPr>
            <a:r>
              <a:rPr lang="pt-BR" sz="733" dirty="0">
                <a:solidFill>
                  <a:schemeClr val="bg2"/>
                </a:solidFill>
              </a:rPr>
              <a:t>CASABLANCA</a:t>
            </a:r>
          </a:p>
          <a:p>
            <a:pPr algn="l">
              <a:lnSpc>
                <a:spcPct val="200000"/>
              </a:lnSpc>
            </a:pPr>
            <a:r>
              <a:rPr lang="fr-FR" sz="733" dirty="0">
                <a:solidFill>
                  <a:schemeClr val="bg2"/>
                </a:solidFill>
              </a:rPr>
              <a:t>LYON</a:t>
            </a:r>
          </a:p>
          <a:p>
            <a:pPr algn="l">
              <a:lnSpc>
                <a:spcPct val="200000"/>
              </a:lnSpc>
            </a:pPr>
            <a:r>
              <a:rPr lang="fr-FR" sz="733" dirty="0">
                <a:solidFill>
                  <a:schemeClr val="bg2"/>
                </a:solidFill>
              </a:rPr>
              <a:t>MARSEILLE</a:t>
            </a:r>
          </a:p>
          <a:p>
            <a:pPr algn="l">
              <a:lnSpc>
                <a:spcPct val="200000"/>
              </a:lnSpc>
            </a:pPr>
            <a:r>
              <a:rPr lang="fr-FR" sz="733" dirty="0">
                <a:solidFill>
                  <a:schemeClr val="bg2"/>
                </a:solidFill>
              </a:rPr>
              <a:t>NANTES</a:t>
            </a:r>
          </a:p>
          <a:p>
            <a:pPr algn="l"/>
            <a:endParaRPr lang="en-US" sz="733" dirty="0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black">
          <a:xfrm>
            <a:off x="437901" y="6136236"/>
            <a:ext cx="949103" cy="171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513" dirty="0">
                <a:solidFill>
                  <a:schemeClr val="bg2"/>
                </a:solidFill>
              </a:rPr>
              <a:t>* Partenaires stratégiques</a:t>
            </a:r>
          </a:p>
        </p:txBody>
      </p:sp>
      <p:pic>
        <p:nvPicPr>
          <p:cNvPr id="9" name="Picture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50" y="1664000"/>
            <a:ext cx="1956461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71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9264" y="584516"/>
            <a:ext cx="6380307" cy="1247636"/>
          </a:xfrm>
        </p:spPr>
        <p:txBody>
          <a:bodyPr lIns="108000" tIns="36000" rIns="108000" bIns="0"/>
          <a:lstStyle>
            <a:lvl1pPr>
              <a:defRPr sz="1612" baseline="0">
                <a:solidFill>
                  <a:schemeClr val="bg2"/>
                </a:solidFill>
              </a:defRPr>
            </a:lvl1pPr>
          </a:lstStyle>
          <a:p>
            <a:r>
              <a:rPr lang="fr-FR" noProof="0" dirty="0" err="1"/>
              <a:t>Color</a:t>
            </a:r>
            <a:r>
              <a:rPr lang="fr-FR" noProof="0" dirty="0"/>
              <a:t> &amp; Font structure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73414" y="4640965"/>
          <a:ext cx="6503263" cy="585554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3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9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7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97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99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26440">
                <a:tc>
                  <a:txBody>
                    <a:bodyPr/>
                    <a:lstStyle/>
                    <a:p>
                      <a:r>
                        <a:rPr lang="fr-FR" sz="1300" b="1" dirty="0"/>
                        <a:t>Niveau</a:t>
                      </a:r>
                    </a:p>
                  </a:txBody>
                  <a:tcPr marL="63305" marR="63305" marT="66040" marB="6604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Police</a:t>
                      </a:r>
                    </a:p>
                  </a:txBody>
                  <a:tcPr marL="63305" marR="63305" marT="66040" marB="6604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Couleur</a:t>
                      </a:r>
                    </a:p>
                  </a:txBody>
                  <a:tcPr marL="63305" marR="63305" marT="66040" marB="6604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Taille</a:t>
                      </a:r>
                    </a:p>
                  </a:txBody>
                  <a:tcPr marL="63305" marR="63305" marT="66040" marB="6604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Effet</a:t>
                      </a:r>
                    </a:p>
                  </a:txBody>
                  <a:tcPr marL="63305" marR="63305" marT="66040" marB="6604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Bullet </a:t>
                      </a:r>
                    </a:p>
                  </a:txBody>
                  <a:tcPr marL="63305" marR="63305" marT="66040" marB="6604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</a:t>
                      </a:r>
                      <a:br>
                        <a:rPr lang="fr-FR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Paragraphe</a:t>
                      </a:r>
                    </a:p>
                  </a:txBody>
                  <a:tcPr marL="63305" marR="63305" marT="66040" marB="6604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Espacement </a:t>
                      </a:r>
                    </a:p>
                    <a:p>
                      <a:r>
                        <a:rPr lang="fr-FR" sz="13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Paragraphe</a:t>
                      </a:r>
                    </a:p>
                  </a:txBody>
                  <a:tcPr marL="63305" marR="63305" marT="66040" marB="6604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r>
                        <a:rPr lang="fr-FR" sz="1400" i="0" kern="1200" cap="all" baseline="0" dirty="0">
                          <a:solidFill>
                            <a:schemeClr val="accent4"/>
                          </a:solidFill>
                          <a:latin typeface="+mj-lt"/>
                          <a:ea typeface="+mn-ea"/>
                          <a:cs typeface="+mn-cs"/>
                        </a:rPr>
                        <a:t>surtitre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Headings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147 / 132 / 129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ALL CAPS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= 0 cm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pt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d’interligne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7440">
                <a:tc>
                  <a:txBody>
                    <a:bodyPr/>
                    <a:lstStyle/>
                    <a:p>
                      <a:r>
                        <a:rPr lang="fr-FR" sz="3200" kern="1200" baseline="0" dirty="0">
                          <a:solidFill>
                            <a:schemeClr val="bg2"/>
                          </a:solidFill>
                          <a:latin typeface="+mj-lt"/>
                          <a:ea typeface="+mj-ea"/>
                          <a:cs typeface="+mj-cs"/>
                        </a:rPr>
                        <a:t>Titre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Headings</a:t>
                      </a:r>
                    </a:p>
                    <a:p>
                      <a:pPr algn="ctr"/>
                      <a:endParaRPr lang="fr-FR" sz="1400" i="0" kern="1200" cap="none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/ 48 /120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lang="fr-FR" sz="1400" i="0" kern="1200" cap="all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= 0 cm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pt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Pas d’interligne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3119">
                <a:tc>
                  <a:txBody>
                    <a:bodyPr/>
                    <a:lstStyle/>
                    <a:p>
                      <a:pPr lvl="0"/>
                      <a:r>
                        <a:rPr lang="fr-FR" sz="2300" i="0" kern="1200" cap="none" baseline="0" dirty="0">
                          <a:solidFill>
                            <a:srgbClr val="503078"/>
                          </a:solidFill>
                          <a:latin typeface="+mn-lt"/>
                          <a:ea typeface="+mn-ea"/>
                          <a:cs typeface="+mn-cs"/>
                        </a:rPr>
                        <a:t>Niveau 1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/ 48 /120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endParaRPr lang="fr-FR" sz="1400" i="0" kern="1200" cap="all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0 cm</a:t>
                      </a:r>
                      <a:endParaRPr lang="fr-F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 pt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25599"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bg2"/>
                        </a:buClr>
                        <a:buFont typeface="Tempus Sans ITC" panose="04020404030D07020202" pitchFamily="82" charset="0"/>
                        <a:buChar char="/"/>
                      </a:pPr>
                      <a:r>
                        <a:rPr lang="fr-F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2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Tempus Sans ITC</a:t>
                      </a:r>
                      <a:br>
                        <a:rPr lang="fr-FR" sz="1400" kern="1200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kern="1200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002F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 cm</a:t>
                      </a:r>
                      <a:endParaRPr lang="fr-F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 pt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r>
                        <a:rPr lang="fr-F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3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 cm</a:t>
                      </a:r>
                      <a:endParaRPr lang="fr-F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8880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bg2"/>
                        </a:buClr>
                        <a:buFont typeface="Tahoma" panose="020B0604030504040204" pitchFamily="34" charset="0"/>
                        <a:buChar char="›"/>
                      </a:pPr>
                      <a:r>
                        <a:rPr lang="fr-FR" sz="1700" kern="1200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4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Tahoma" panose="020B0604030504040204" pitchFamily="34" charset="0"/>
                        <a:buNone/>
                      </a:pPr>
                      <a:r>
                        <a:rPr lang="fr-FR" sz="1400" kern="1200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Tahoma </a:t>
                      </a:r>
                      <a:br>
                        <a:rPr lang="fr-FR" sz="1400" kern="1200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kern="1200" cap="none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203A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1,8 cm</a:t>
                      </a:r>
                      <a:endParaRPr lang="fr-F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12241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bg2"/>
                        </a:buClr>
                        <a:buFont typeface="Tahoma" panose="020B0604030504040204" pitchFamily="34" charset="0"/>
                        <a:buChar char="»"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Niveau 5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 body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kern="1200" cap="all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95 / 95 / 95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Font </a:t>
                      </a:r>
                      <a:r>
                        <a:rPr lang="fr-FR" sz="1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Tahoma</a:t>
                      </a:r>
                      <a:b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code 00BB</a:t>
                      </a:r>
                    </a:p>
                    <a:p>
                      <a:pPr algn="ctr"/>
                      <a:endParaRPr lang="fr-F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Retrait avant texte </a:t>
                      </a:r>
                      <a:r>
                        <a:rPr lang="fr-FR" sz="14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= 2,5 cm</a:t>
                      </a:r>
                      <a:endParaRPr lang="fr-F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pt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interligne simple</a:t>
                      </a:r>
                    </a:p>
                  </a:txBody>
                  <a:tcPr marL="63305" marR="63305" marT="66040" marB="6604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329299" y="584518"/>
            <a:ext cx="3285315" cy="1560172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fr-FR" sz="1026" b="1" dirty="0" err="1">
                <a:solidFill>
                  <a:schemeClr val="bg2"/>
                </a:solidFill>
              </a:rPr>
              <a:t>Remaining</a:t>
            </a:r>
            <a:r>
              <a:rPr lang="fr-FR" sz="1026" b="1" dirty="0">
                <a:solidFill>
                  <a:schemeClr val="bg2"/>
                </a:solidFill>
              </a:rPr>
              <a:t> bug</a:t>
            </a:r>
            <a:endParaRPr lang="fr-FR" sz="1026" dirty="0">
              <a:solidFill>
                <a:schemeClr val="bg2"/>
              </a:solidFill>
            </a:endParaRPr>
          </a:p>
          <a:p>
            <a:pPr algn="r"/>
            <a:r>
              <a:rPr lang="fr-FR" sz="1026" dirty="0">
                <a:solidFill>
                  <a:schemeClr val="bg2"/>
                </a:solidFill>
              </a:rPr>
              <a:t>La Police</a:t>
            </a:r>
            <a:r>
              <a:rPr lang="fr-FR" sz="1026" baseline="0" dirty="0">
                <a:solidFill>
                  <a:schemeClr val="bg2"/>
                </a:solidFill>
              </a:rPr>
              <a:t> </a:t>
            </a:r>
            <a:r>
              <a:rPr lang="fr-FR" sz="1026" baseline="0" dirty="0" err="1">
                <a:solidFill>
                  <a:schemeClr val="bg2"/>
                </a:solidFill>
              </a:rPr>
              <a:t>Tahoma</a:t>
            </a:r>
            <a:r>
              <a:rPr lang="fr-FR" sz="1026" baseline="0" dirty="0">
                <a:solidFill>
                  <a:schemeClr val="bg2"/>
                </a:solidFill>
              </a:rPr>
              <a:t> italique ne passe pas à l’impression depuis un document </a:t>
            </a:r>
            <a:r>
              <a:rPr lang="fr-FR" sz="1026" baseline="0" dirty="0" err="1">
                <a:solidFill>
                  <a:schemeClr val="bg2"/>
                </a:solidFill>
              </a:rPr>
              <a:t>pdf</a:t>
            </a:r>
            <a:r>
              <a:rPr lang="fr-FR" sz="1026" baseline="0" dirty="0">
                <a:solidFill>
                  <a:schemeClr val="bg2"/>
                </a:solidFill>
              </a:rPr>
              <a:t> généré directement par PPT. </a:t>
            </a:r>
          </a:p>
          <a:p>
            <a:pPr algn="r"/>
            <a:r>
              <a:rPr lang="fr-FR" sz="1026" b="1" baseline="0" dirty="0">
                <a:solidFill>
                  <a:schemeClr val="bg2"/>
                </a:solidFill>
              </a:rPr>
              <a:t>Passer par une imprimante </a:t>
            </a:r>
            <a:r>
              <a:rPr lang="fr-FR" sz="1026" b="1" baseline="0" dirty="0" err="1">
                <a:solidFill>
                  <a:schemeClr val="bg2"/>
                </a:solidFill>
              </a:rPr>
              <a:t>Pdf</a:t>
            </a:r>
            <a:r>
              <a:rPr lang="fr-FR" sz="1026" b="1" baseline="0" dirty="0">
                <a:solidFill>
                  <a:schemeClr val="bg2"/>
                </a:solidFill>
              </a:rPr>
              <a:t> type </a:t>
            </a:r>
            <a:r>
              <a:rPr lang="fr-FR" sz="1026" b="1" baseline="0" dirty="0" err="1">
                <a:solidFill>
                  <a:schemeClr val="bg2"/>
                </a:solidFill>
              </a:rPr>
              <a:t>Pdf</a:t>
            </a:r>
            <a:r>
              <a:rPr lang="fr-FR" sz="1026" b="1" baseline="0" dirty="0">
                <a:solidFill>
                  <a:schemeClr val="bg2"/>
                </a:solidFill>
              </a:rPr>
              <a:t> Creator.</a:t>
            </a:r>
            <a:endParaRPr lang="fr-FR" sz="1026" b="1" dirty="0">
              <a:solidFill>
                <a:schemeClr val="bg2"/>
              </a:solidFill>
            </a:endParaRPr>
          </a:p>
        </p:txBody>
      </p:sp>
      <p:graphicFrame>
        <p:nvGraphicFramePr>
          <p:cNvPr id="7" name="Inhaltsplatzhalter 3"/>
          <p:cNvGraphicFramePr>
            <a:graphicFrameLocks/>
          </p:cNvGraphicFramePr>
          <p:nvPr>
            <p:extLst/>
          </p:nvPr>
        </p:nvGraphicFramePr>
        <p:xfrm>
          <a:off x="251358" y="2124369"/>
          <a:ext cx="6390076" cy="236212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39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9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90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0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0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90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900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42985">
                <a:tc gridSpan="10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300" b="1" kern="1200" noProof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Color scheme</a:t>
                      </a:r>
                    </a:p>
                  </a:txBody>
                  <a:tcPr marL="49847" marR="0" marT="104000" marB="104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de-DE" sz="800" b="0" i="1" u="non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108000" marT="72000" marB="7200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2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300" b="0" i="0" u="none" noProof="0" dirty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Background 1</a:t>
                      </a:r>
                    </a:p>
                  </a:txBody>
                  <a:tcPr marL="49847" marR="0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300" b="0" i="0" u="none" noProof="0" dirty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Text 1</a:t>
                      </a:r>
                    </a:p>
                  </a:txBody>
                  <a:tcPr marL="49847" marR="74768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300" b="0" i="0" u="none" noProof="0" dirty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Background 2</a:t>
                      </a:r>
                    </a:p>
                  </a:txBody>
                  <a:tcPr marL="49847" marR="74768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300" b="0" i="0" u="none" noProof="0" dirty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Text 2</a:t>
                      </a:r>
                    </a:p>
                  </a:txBody>
                  <a:tcPr marL="49847" marR="74768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300" b="0" i="0" u="none" noProof="0" dirty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1</a:t>
                      </a:r>
                    </a:p>
                  </a:txBody>
                  <a:tcPr marL="49847" marR="74768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300" b="0" i="0" u="none" noProof="0" dirty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2</a:t>
                      </a:r>
                    </a:p>
                  </a:txBody>
                  <a:tcPr marL="49847" marR="74768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300" b="0" i="0" u="none" noProof="0" dirty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3</a:t>
                      </a:r>
                    </a:p>
                  </a:txBody>
                  <a:tcPr marL="49847" marR="74768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300" b="0" i="0" u="none" noProof="0" dirty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4</a:t>
                      </a:r>
                    </a:p>
                  </a:txBody>
                  <a:tcPr marL="49847" marR="74768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300" b="0" i="0" u="none" noProof="0" dirty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5</a:t>
                      </a:r>
                    </a:p>
                  </a:txBody>
                  <a:tcPr marL="49847" marR="74768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300" b="0" i="0" u="none" noProof="0" dirty="0">
                          <a:solidFill>
                            <a:schemeClr val="bg2"/>
                          </a:solidFill>
                          <a:latin typeface="+mn-lt"/>
                          <a:cs typeface="Arial" pitchFamily="34" charset="0"/>
                        </a:rPr>
                        <a:t>Accent 6</a:t>
                      </a:r>
                    </a:p>
                  </a:txBody>
                  <a:tcPr marL="49847" marR="74768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5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i="1" u="none" noProof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49847" marR="0" marT="104000" marB="104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i="1" u="none" noProof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49847" marR="74768" marT="104000" marB="104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5F5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i="1" u="none" noProof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49847" marR="74768" marT="104000" marB="104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i="1" u="none" noProof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49847" marR="74768" marT="104000" marB="104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i="1" u="none" noProof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49847" marR="74768" marT="104000" marB="104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i="1" u="none" noProof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49847" marR="74768" marT="104000" marB="104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i="1" u="none" noProof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49847" marR="74768" marT="104000" marB="104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i="1" u="none" noProof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49847" marR="74768" marT="104000" marB="104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i="1" u="none" noProof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49847" marR="74768" marT="104000" marB="104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fr-FR" sz="1400" i="1" u="none" noProof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marL="49847" marR="74768" marT="104000" marB="10400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4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  <a:b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</a:b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255</a:t>
                      </a:r>
                    </a:p>
                  </a:txBody>
                  <a:tcPr marL="49847" marR="49847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95</a:t>
                      </a:r>
                    </a:p>
                  </a:txBody>
                  <a:tcPr marL="49847" marR="49847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80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120</a:t>
                      </a:r>
                    </a:p>
                  </a:txBody>
                  <a:tcPr marL="49847" marR="49847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240</a:t>
                      </a:r>
                    </a:p>
                  </a:txBody>
                  <a:tcPr marL="49847" marR="49847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140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155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156</a:t>
                      </a:r>
                    </a:p>
                  </a:txBody>
                  <a:tcPr marL="49847" marR="49847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202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197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184</a:t>
                      </a:r>
                    </a:p>
                  </a:txBody>
                  <a:tcPr marL="49847" marR="49847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102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118</a:t>
                      </a:r>
                    </a:p>
                  </a:txBody>
                  <a:tcPr marL="49847" marR="49847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147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132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129</a:t>
                      </a:r>
                    </a:p>
                  </a:txBody>
                  <a:tcPr marL="49847" marR="49847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139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154</a:t>
                      </a:r>
                    </a:p>
                  </a:txBody>
                  <a:tcPr marL="49847" marR="49847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209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180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1400" i="0" u="none" noProof="0" dirty="0">
                          <a:solidFill>
                            <a:srgbClr val="000000"/>
                          </a:solidFill>
                          <a:latin typeface="+mn-lt"/>
                          <a:cs typeface="Arial" pitchFamily="34" charset="0"/>
                        </a:rPr>
                        <a:t>166</a:t>
                      </a:r>
                    </a:p>
                  </a:txBody>
                  <a:tcPr marL="49847" marR="49847" marT="52000" marB="5200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9264" y="208455"/>
            <a:ext cx="6380307" cy="376061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733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733"/>
            </a:lvl2pPr>
          </a:lstStyle>
          <a:p>
            <a:pPr lvl="0"/>
            <a:r>
              <a:rPr lang="fr-FR" noProof="0" dirty="0"/>
              <a:t>How to use the Wavestone </a:t>
            </a:r>
            <a:r>
              <a:rPr lang="fr-FR" noProof="0" dirty="0" err="1"/>
              <a:t>ppt</a:t>
            </a:r>
            <a:r>
              <a:rPr lang="fr-FR" noProof="0" dirty="0"/>
              <a:t> </a:t>
            </a:r>
            <a:r>
              <a:rPr lang="fr-FR" noProof="0" dirty="0" err="1"/>
              <a:t>template</a:t>
            </a:r>
            <a:endParaRPr lang="fr-FR" noProof="0" dirty="0"/>
          </a:p>
        </p:txBody>
      </p:sp>
      <p:grpSp>
        <p:nvGrpSpPr>
          <p:cNvPr id="3" name="Groupe 2"/>
          <p:cNvGrpSpPr/>
          <p:nvPr/>
        </p:nvGrpSpPr>
        <p:grpSpPr>
          <a:xfrm>
            <a:off x="234306" y="1055627"/>
            <a:ext cx="3094992" cy="1089081"/>
            <a:chOff x="338440" y="866281"/>
            <a:chExt cx="4614560" cy="75397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338440" y="866281"/>
              <a:ext cx="4614560" cy="753979"/>
            </a:xfrm>
            <a:prstGeom prst="rect">
              <a:avLst/>
            </a:prstGeom>
            <a:noFill/>
            <a:ln w="952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/>
              <a:r>
                <a:rPr lang="fr-FR" sz="1172" b="1" dirty="0">
                  <a:solidFill>
                    <a:schemeClr val="bg2"/>
                  </a:solidFill>
                </a:rPr>
                <a:t>Raccourci</a:t>
              </a:r>
              <a:r>
                <a:rPr lang="fr-FR" sz="1172" b="1" baseline="0" dirty="0">
                  <a:solidFill>
                    <a:schemeClr val="bg2"/>
                  </a:solidFill>
                </a:rPr>
                <a:t> pour changer de niveau :</a:t>
              </a:r>
              <a:endParaRPr lang="fr-FR" sz="1172" b="1" dirty="0">
                <a:solidFill>
                  <a:schemeClr val="bg2"/>
                </a:solidFill>
              </a:endParaRPr>
            </a:p>
            <a:p>
              <a:pPr algn="r"/>
              <a:r>
                <a:rPr lang="fr-FR" sz="1172" b="0" dirty="0">
                  <a:solidFill>
                    <a:schemeClr val="bg2"/>
                  </a:solidFill>
                </a:rPr>
                <a:t>Shift</a:t>
              </a:r>
              <a:r>
                <a:rPr lang="fr-FR" sz="1172" b="0" baseline="0" dirty="0">
                  <a:solidFill>
                    <a:schemeClr val="bg2"/>
                  </a:solidFill>
                </a:rPr>
                <a:t> + Alt + Flèche droite ou gauche</a:t>
              </a:r>
              <a:endParaRPr lang="fr-FR" sz="1172" b="0" dirty="0">
                <a:solidFill>
                  <a:schemeClr val="bg2"/>
                </a:solidFill>
              </a:endParaRPr>
            </a:p>
          </p:txBody>
        </p:sp>
        <p:pic>
          <p:nvPicPr>
            <p:cNvPr id="12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142" y="998628"/>
              <a:ext cx="489284" cy="489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69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57251" y="1621191"/>
            <a:ext cx="5143501" cy="3448756"/>
          </a:xfrm>
        </p:spPr>
        <p:txBody>
          <a:bodyPr anchor="b"/>
          <a:lstStyle>
            <a:lvl1pPr algn="ctr">
              <a:defRPr sz="439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57251" y="5202944"/>
            <a:ext cx="5143501" cy="2391656"/>
          </a:xfrm>
        </p:spPr>
        <p:txBody>
          <a:bodyPr/>
          <a:lstStyle>
            <a:lvl1pPr marL="0" indent="0" algn="ctr">
              <a:buNone/>
              <a:defRPr sz="1759"/>
            </a:lvl1pPr>
            <a:lvl2pPr marL="334946" indent="0" algn="ctr">
              <a:buNone/>
              <a:defRPr sz="1466"/>
            </a:lvl2pPr>
            <a:lvl3pPr marL="669893" indent="0" algn="ctr">
              <a:buNone/>
              <a:defRPr sz="1319"/>
            </a:lvl3pPr>
            <a:lvl4pPr marL="1004840" indent="0" algn="ctr">
              <a:buNone/>
              <a:defRPr sz="1172"/>
            </a:lvl4pPr>
            <a:lvl5pPr marL="1339786" indent="0" algn="ctr">
              <a:buNone/>
              <a:defRPr sz="1172"/>
            </a:lvl5pPr>
            <a:lvl6pPr marL="1674732" indent="0" algn="ctr">
              <a:buNone/>
              <a:defRPr sz="1172"/>
            </a:lvl6pPr>
            <a:lvl7pPr marL="2009678" indent="0" algn="ctr">
              <a:buNone/>
              <a:defRPr sz="1172"/>
            </a:lvl7pPr>
            <a:lvl8pPr marL="2344625" indent="0" algn="ctr">
              <a:buNone/>
              <a:defRPr sz="1172"/>
            </a:lvl8pPr>
            <a:lvl9pPr marL="2679572" indent="0" algn="ctr">
              <a:buNone/>
              <a:defRPr sz="1172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665A0-B752-45DE-96FC-6BAA9300C890}" type="datetimeFigureOut">
              <a:rPr lang="fr-FR" smtClean="0"/>
              <a:t>19/03/2019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8511-6141-4ABE-81CF-E40806E944B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339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urple +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63997" b="-5943"/>
          <a:stretch/>
        </p:blipFill>
        <p:spPr bwMode="auto">
          <a:xfrm>
            <a:off x="1" y="19"/>
            <a:ext cx="6858000" cy="99037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</p:pic>
      <p:sp>
        <p:nvSpPr>
          <p:cNvPr id="9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" y="21"/>
            <a:ext cx="4229447" cy="9564552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19" b="0" i="1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Cliquer ici    &gt;&gt;</a:t>
            </a:r>
            <a:br>
              <a:rPr lang="fr-FR" dirty="0"/>
            </a:br>
            <a:r>
              <a:rPr lang="fr-FR" dirty="0"/>
              <a:t>pour insérer votre photo</a:t>
            </a:r>
          </a:p>
        </p:txBody>
      </p:sp>
      <p:sp>
        <p:nvSpPr>
          <p:cNvPr id="10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5198576" y="7973941"/>
            <a:ext cx="1320923" cy="104000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0" bIns="0" rtlCol="0" anchor="ctr" anchorCtr="0"/>
          <a:lstStyle>
            <a:lvl1pPr algn="r">
              <a:defRPr lang="en-GB" sz="879" dirty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lvl="0"/>
            <a:r>
              <a:rPr lang="fr-FR" noProof="0" dirty="0"/>
              <a:t>Insérer un logo client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2431970" y="4816389"/>
            <a:ext cx="4087530" cy="1393600"/>
          </a:xfrm>
        </p:spPr>
        <p:txBody>
          <a:bodyPr lIns="0" rIns="0" anchor="b">
            <a:noAutofit/>
          </a:bodyPr>
          <a:lstStyle>
            <a:lvl1pPr algn="r">
              <a:defRPr sz="205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noProof="0" dirty="0"/>
              <a:t>Titre de votre présentation</a:t>
            </a:r>
          </a:p>
        </p:txBody>
      </p:sp>
      <p:sp>
        <p:nvSpPr>
          <p:cNvPr id="15" name="Textplatzhalter 2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431970" y="6392373"/>
            <a:ext cx="4087530" cy="6968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669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66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Sous-titre de votre présentation</a:t>
            </a:r>
          </a:p>
        </p:txBody>
      </p:sp>
      <p:sp>
        <p:nvSpPr>
          <p:cNvPr id="16" name="Textplatzhalter 25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431970" y="7271557"/>
            <a:ext cx="4087530" cy="520000"/>
          </a:xfrm>
          <a:prstGeom prst="rect">
            <a:avLst/>
          </a:prstGeom>
        </p:spPr>
        <p:txBody>
          <a:bodyPr lIns="0" tIns="72000" rIns="0" bIns="72000" anchor="ctr">
            <a:noAutofit/>
          </a:bodyPr>
          <a:lstStyle>
            <a:lvl1pPr marL="0" marR="0" indent="0" algn="r" defTabSz="669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26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noProof="0" dirty="0"/>
              <a:t>Date | Auteur | Diffusion</a:t>
            </a: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585850" y="1664000"/>
            <a:ext cx="1956461" cy="5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97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39264" y="584516"/>
            <a:ext cx="6380307" cy="1247636"/>
          </a:xfrm>
        </p:spPr>
        <p:txBody>
          <a:bodyPr lIns="108000" tIns="0" rIns="108000" bIns="0"/>
          <a:lstStyle>
            <a:lvl1pPr>
              <a:defRPr sz="1612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Compléter avec un titre ici qui porte votre message sur deux lignes au maximum pour des raisons de lisibilité</a:t>
            </a:r>
            <a:endParaRPr lang="fr-FR" noProof="0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9264" y="208455"/>
            <a:ext cx="6380307" cy="376061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733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733"/>
            </a:lvl2pPr>
          </a:lstStyle>
          <a:p>
            <a:pPr lvl="0"/>
            <a:r>
              <a:rPr lang="fr-FR" noProof="0" dirty="0"/>
              <a:t>Insérer un surtitre ici – il ne doit pas dépasser 1 ligne</a:t>
            </a:r>
          </a:p>
        </p:txBody>
      </p:sp>
    </p:spTree>
    <p:extLst>
      <p:ext uri="{BB962C8B-B14F-4D97-AF65-F5344CB8AC3E}">
        <p14:creationId xmlns:p14="http://schemas.microsoft.com/office/powerpoint/2010/main" val="143835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264" y="584516"/>
            <a:ext cx="6380307" cy="1247636"/>
          </a:xfrm>
        </p:spPr>
        <p:txBody>
          <a:bodyPr lIns="108000" tIns="0" rIns="108000" bIns="0"/>
          <a:lstStyle>
            <a:lvl1pPr>
              <a:defRPr sz="1612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Compléter avec un titre ici qui porte votre message sur deux lignes au maximum pour des raisons de lisibilité</a:t>
            </a:r>
            <a:endParaRPr lang="fr-FR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9264" y="208455"/>
            <a:ext cx="6380307" cy="376061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733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733"/>
            </a:lvl2pPr>
          </a:lstStyle>
          <a:p>
            <a:pPr lvl="0"/>
            <a:r>
              <a:rPr lang="fr-FR" noProof="0" dirty="0"/>
              <a:t>Insérer un surtitre ici – il ne doit pas dépasser 1 ligne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 hasCustomPrompt="1"/>
          </p:nvPr>
        </p:nvSpPr>
        <p:spPr>
          <a:xfrm>
            <a:off x="239264" y="1832164"/>
            <a:ext cx="6380307" cy="7177264"/>
          </a:xfrm>
          <a:prstGeom prst="rect">
            <a:avLst/>
          </a:prstGeom>
        </p:spPr>
        <p:txBody>
          <a:bodyPr lIns="108000" tIns="108000" rIns="108000" bIns="108000"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 algn="just">
              <a:defRPr>
                <a:solidFill>
                  <a:schemeClr val="tx1"/>
                </a:solidFill>
              </a:defRPr>
            </a:lvl6pPr>
            <a:lvl7pPr algn="just">
              <a:defRPr>
                <a:solidFill>
                  <a:schemeClr val="tx1"/>
                </a:solidFill>
              </a:defRPr>
            </a:lvl7pPr>
            <a:lvl8pPr algn="just">
              <a:defRPr>
                <a:solidFill>
                  <a:schemeClr val="tx1"/>
                </a:solidFill>
              </a:defRPr>
            </a:lvl8pPr>
            <a:lvl9pPr algn="just"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fr-FR" dirty="0"/>
              <a:t>Niveau 1 - </a:t>
            </a:r>
            <a:r>
              <a:rPr lang="fr-FR" dirty="0">
                <a:solidFill>
                  <a:srgbClr val="503078"/>
                </a:solidFill>
              </a:rPr>
              <a:t>Pour passer au niveau suivant, faire Shift + Alt + flèche droite </a:t>
            </a:r>
            <a:endParaRPr lang="fr-FR" dirty="0"/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  <a:p>
            <a:pPr lvl="5"/>
            <a:r>
              <a:rPr lang="fr-FR" dirty="0"/>
              <a:t>Niveau 6</a:t>
            </a:r>
          </a:p>
          <a:p>
            <a:pPr lvl="6"/>
            <a:r>
              <a:rPr lang="fr-FR" dirty="0"/>
              <a:t>Niveau 7</a:t>
            </a:r>
          </a:p>
          <a:p>
            <a:pPr lvl="7"/>
            <a:r>
              <a:rPr lang="fr-FR" noProof="0" dirty="0"/>
              <a:t>Nive</a:t>
            </a:r>
            <a:r>
              <a:rPr lang="fr-FR" dirty="0"/>
              <a:t>au 8</a:t>
            </a:r>
          </a:p>
          <a:p>
            <a:pPr lvl="8"/>
            <a:r>
              <a:rPr lang="fr-FR" dirty="0"/>
              <a:t>Niveau 9</a:t>
            </a:r>
          </a:p>
        </p:txBody>
      </p:sp>
    </p:spTree>
    <p:extLst>
      <p:ext uri="{BB962C8B-B14F-4D97-AF65-F5344CB8AC3E}">
        <p14:creationId xmlns:p14="http://schemas.microsoft.com/office/powerpoint/2010/main" val="98455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at Text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sz="quarter" idx="14" hasCustomPrompt="1"/>
          </p:nvPr>
        </p:nvSpPr>
        <p:spPr>
          <a:xfrm>
            <a:off x="234308" y="1832152"/>
            <a:ext cx="3094993" cy="7176000"/>
          </a:xfrm>
          <a:prstGeom prst="rect">
            <a:avLst/>
          </a:prstGeom>
          <a:solidFill>
            <a:srgbClr val="F4F3F0"/>
          </a:solidFill>
        </p:spPr>
        <p:txBody>
          <a:bodyPr lIns="108000" tIns="108000" rIns="108000" bIns="108000"/>
          <a:lstStyle>
            <a:lvl1pPr marL="0" marR="0" indent="0" algn="just" defTabSz="669893" rtl="0" eaLnBrk="1" fontAlgn="auto" latinLnBrk="0" hangingPunct="1">
              <a:lnSpc>
                <a:spcPct val="100000"/>
              </a:lnSpc>
              <a:spcBef>
                <a:spcPts val="131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  <a:lvl2pPr marL="262841" marR="0" indent="-262841" algn="just" defTabSz="669893" rtl="0" eaLnBrk="1" fontAlgn="auto" latinLnBrk="0" hangingPunct="1">
              <a:lnSpc>
                <a:spcPct val="100000"/>
              </a:lnSpc>
              <a:spcBef>
                <a:spcPts val="1026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>
                <a:solidFill>
                  <a:schemeClr val="tx1"/>
                </a:solidFill>
              </a:defRPr>
            </a:lvl2pPr>
            <a:lvl3pPr marL="263737" marR="0" indent="0" algn="just" defTabSz="669893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3pPr>
            <a:lvl4pPr marL="474727" marR="0" indent="-210991" algn="just" defTabSz="669893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>
                <a:solidFill>
                  <a:schemeClr val="tx1"/>
                </a:solidFill>
              </a:defRPr>
            </a:lvl4pPr>
            <a:lvl5pPr marL="659343" marR="0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5pPr>
            <a:lvl6pPr marL="659343" marR="0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6pPr>
            <a:lvl7pPr marL="659343" marR="0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7pPr>
            <a:lvl8pPr marL="659343" marR="0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8pPr>
            <a:lvl9pPr marL="659343" marR="0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just" defTabSz="669893" rtl="0" eaLnBrk="1" fontAlgn="auto" latinLnBrk="0" hangingPunct="1">
              <a:lnSpc>
                <a:spcPct val="100000"/>
              </a:lnSpc>
              <a:spcBef>
                <a:spcPts val="131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72" b="0" i="0" u="none" strike="noStrike" kern="1200" cap="none" spc="0" normalizeH="0" baseline="0" noProof="0" dirty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1 - Pour passer au niveau suivant, faire Shift + Alt + flèche droite </a:t>
            </a:r>
          </a:p>
          <a:p>
            <a:pPr marL="262841" marR="0" lvl="1" indent="-262841" algn="just" defTabSz="669893" rtl="0" eaLnBrk="1" fontAlgn="auto" latinLnBrk="0" hangingPunct="1">
              <a:lnSpc>
                <a:spcPct val="100000"/>
              </a:lnSpc>
              <a:spcBef>
                <a:spcPts val="1026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fr-FR" sz="1026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2</a:t>
            </a:r>
          </a:p>
          <a:p>
            <a:pPr marL="263737" marR="0" lvl="2" indent="0" algn="just" defTabSz="669893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26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</a:t>
            </a:r>
          </a:p>
          <a:p>
            <a:pPr marL="474727" marR="0" lvl="3" indent="-210991" algn="just" defTabSz="669893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fr-FR" sz="879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</a:t>
            </a:r>
          </a:p>
          <a:p>
            <a:pPr marL="659343" marR="0" lvl="4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733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</a:t>
            </a:r>
          </a:p>
          <a:p>
            <a:pPr marL="659343" marR="0" lvl="5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733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6</a:t>
            </a:r>
          </a:p>
          <a:p>
            <a:pPr marL="659343" marR="0" lvl="6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733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7</a:t>
            </a:r>
          </a:p>
          <a:p>
            <a:pPr marL="659343" marR="0" lvl="7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733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8</a:t>
            </a:r>
          </a:p>
          <a:p>
            <a:pPr marL="659343" marR="0" lvl="8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733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9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 hasCustomPrompt="1"/>
          </p:nvPr>
        </p:nvSpPr>
        <p:spPr>
          <a:xfrm>
            <a:off x="3524521" y="1832152"/>
            <a:ext cx="3094993" cy="7176000"/>
          </a:xfrm>
          <a:prstGeom prst="rect">
            <a:avLst/>
          </a:prstGeom>
        </p:spPr>
        <p:txBody>
          <a:bodyPr lIns="108000" tIns="108000" rIns="108000" bIns="108000"/>
          <a:lstStyle>
            <a:lvl1pPr marL="0" marR="0" indent="0" algn="just" defTabSz="669893" rtl="0" eaLnBrk="1" fontAlgn="auto" latinLnBrk="0" hangingPunct="1">
              <a:lnSpc>
                <a:spcPct val="100000"/>
              </a:lnSpc>
              <a:spcBef>
                <a:spcPts val="131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2"/>
                </a:solidFill>
              </a:defRPr>
            </a:lvl1pPr>
            <a:lvl2pPr marL="262841" marR="0" indent="-262841" algn="just" defTabSz="669893" rtl="0" eaLnBrk="1" fontAlgn="auto" latinLnBrk="0" hangingPunct="1">
              <a:lnSpc>
                <a:spcPct val="100000"/>
              </a:lnSpc>
              <a:spcBef>
                <a:spcPts val="1026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>
                <a:solidFill>
                  <a:schemeClr val="tx1"/>
                </a:solidFill>
              </a:defRPr>
            </a:lvl2pPr>
            <a:lvl3pPr marL="263737" marR="0" indent="0" algn="just" defTabSz="669893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3pPr>
            <a:lvl4pPr marL="474727" marR="0" indent="-210991" algn="just" defTabSz="669893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>
                <a:solidFill>
                  <a:schemeClr val="tx1"/>
                </a:solidFill>
              </a:defRPr>
            </a:lvl4pPr>
            <a:lvl5pPr marL="659343" marR="0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5pPr>
            <a:lvl6pPr marL="659343" marR="0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6pPr>
            <a:lvl7pPr marL="659343" marR="0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7pPr>
            <a:lvl8pPr marL="659343" marR="0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8pPr>
            <a:lvl9pPr marL="659343" marR="0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>
                <a:solidFill>
                  <a:schemeClr val="tx1"/>
                </a:solidFill>
              </a:defRPr>
            </a:lvl9pPr>
          </a:lstStyle>
          <a:p>
            <a:pPr marL="0" marR="0" lvl="0" indent="0" algn="just" defTabSz="669893" rtl="0" eaLnBrk="1" fontAlgn="auto" latinLnBrk="0" hangingPunct="1">
              <a:lnSpc>
                <a:spcPct val="100000"/>
              </a:lnSpc>
              <a:spcBef>
                <a:spcPts val="131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72" b="0" i="0" u="none" strike="noStrike" kern="1200" cap="none" spc="0" normalizeH="0" baseline="0" noProof="0" dirty="0">
                <a:ln>
                  <a:noFill/>
                </a:ln>
                <a:solidFill>
                  <a:srgbClr val="5030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1 - Pour passer au niveau suivant, faire Shift + Alt + flèche droite </a:t>
            </a:r>
          </a:p>
          <a:p>
            <a:pPr marL="262841" marR="0" lvl="1" indent="-262841" algn="just" defTabSz="669893" rtl="0" eaLnBrk="1" fontAlgn="auto" latinLnBrk="0" hangingPunct="1">
              <a:lnSpc>
                <a:spcPct val="100000"/>
              </a:lnSpc>
              <a:spcBef>
                <a:spcPts val="1026"/>
              </a:spcBef>
              <a:spcAft>
                <a:spcPts val="0"/>
              </a:spcAft>
              <a:buClr>
                <a:srgbClr val="503078"/>
              </a:buClr>
              <a:buSzTx/>
              <a:buFont typeface="Tempus Sans ITC" panose="04020404030D07020202" pitchFamily="82" charset="0"/>
              <a:buChar char="/"/>
              <a:tabLst/>
              <a:defRPr/>
            </a:pPr>
            <a:r>
              <a:rPr kumimoji="0" lang="fr-FR" sz="1026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2</a:t>
            </a:r>
          </a:p>
          <a:p>
            <a:pPr marL="263737" marR="0" lvl="2" indent="0" algn="just" defTabSz="669893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26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</a:t>
            </a:r>
          </a:p>
          <a:p>
            <a:pPr marL="474727" marR="0" lvl="3" indent="-210991" algn="just" defTabSz="669893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›"/>
              <a:tabLst/>
              <a:defRPr/>
            </a:pPr>
            <a:r>
              <a:rPr kumimoji="0" lang="fr-FR" sz="879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</a:t>
            </a:r>
          </a:p>
          <a:p>
            <a:pPr marL="659343" marR="0" lvl="4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733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</a:t>
            </a:r>
          </a:p>
          <a:p>
            <a:pPr marL="659343" marR="0" lvl="5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733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6</a:t>
            </a:r>
          </a:p>
          <a:p>
            <a:pPr marL="659343" marR="0" lvl="6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733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7</a:t>
            </a:r>
          </a:p>
          <a:p>
            <a:pPr marL="659343" marR="0" lvl="7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733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8</a:t>
            </a:r>
          </a:p>
          <a:p>
            <a:pPr marL="659343" marR="0" lvl="8" indent="-184616" algn="just" defTabSz="669893" rtl="0" eaLnBrk="1" fontAlgn="auto" latinLnBrk="0" hangingPunct="1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503078"/>
              </a:buClr>
              <a:buSzTx/>
              <a:buFont typeface="Tahoma" panose="020B0604030504040204" pitchFamily="34" charset="0"/>
              <a:buChar char="»"/>
              <a:tabLst/>
              <a:defRPr/>
            </a:pPr>
            <a:r>
              <a:rPr kumimoji="0" lang="fr-FR" sz="733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9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39264" y="584516"/>
            <a:ext cx="6380307" cy="1247636"/>
          </a:xfrm>
        </p:spPr>
        <p:txBody>
          <a:bodyPr lIns="108000" tIns="0" rIns="108000" bIns="0"/>
          <a:lstStyle>
            <a:lvl1pPr>
              <a:defRPr sz="1612" baseline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Compléter avec un titre ici qui porte votre message sur deux lignes au maximum pour des raisons de lisibilité</a:t>
            </a:r>
            <a:endParaRPr lang="fr-FR" noProof="0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39264" y="208455"/>
            <a:ext cx="6380307" cy="376061"/>
          </a:xfrm>
          <a:prstGeom prst="rect">
            <a:avLst/>
          </a:prstGeom>
        </p:spPr>
        <p:txBody>
          <a:bodyPr lIns="108000" tIns="0" rIns="108000" bIns="0" anchor="b"/>
          <a:lstStyle>
            <a:lvl1pPr>
              <a:spcBef>
                <a:spcPts val="0"/>
              </a:spcBef>
              <a:defRPr sz="733" i="0" cap="all" baseline="0">
                <a:solidFill>
                  <a:schemeClr val="accent4"/>
                </a:solidFill>
                <a:latin typeface="+mj-lt"/>
              </a:defRPr>
            </a:lvl1pPr>
            <a:lvl2pPr>
              <a:defRPr sz="733"/>
            </a:lvl2pPr>
          </a:lstStyle>
          <a:p>
            <a:pPr lvl="0"/>
            <a:r>
              <a:rPr lang="fr-FR" noProof="0" dirty="0"/>
              <a:t>Insérer un surtitre ici – il ne doit pas dépasser 1 ligne</a:t>
            </a:r>
          </a:p>
        </p:txBody>
      </p:sp>
    </p:spTree>
    <p:extLst>
      <p:ext uri="{BB962C8B-B14F-4D97-AF65-F5344CB8AC3E}">
        <p14:creationId xmlns:p14="http://schemas.microsoft.com/office/powerpoint/2010/main" val="365904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1 à 6 chap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34307" y="584516"/>
            <a:ext cx="6380307" cy="1247636"/>
          </a:xfrm>
          <a:prstGeom prst="rect">
            <a:avLst/>
          </a:prstGeom>
          <a:noFill/>
        </p:spPr>
        <p:txBody>
          <a:bodyPr vert="horz" lIns="79132" tIns="26378" rIns="79132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12" b="1" dirty="0"/>
              <a:t>AGENDA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135824" y="1804937"/>
            <a:ext cx="4286718" cy="988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l">
              <a:buClr>
                <a:schemeClr val="bg2"/>
              </a:buClr>
              <a:buFontTx/>
              <a:buNone/>
              <a:defRPr sz="1612" i="0" cap="none" baseline="0">
                <a:solidFill>
                  <a:schemeClr val="bg2"/>
                </a:solidFill>
              </a:defRPr>
            </a:lvl1pPr>
            <a:lvl2pPr>
              <a:defRPr sz="733"/>
            </a:lvl2pPr>
          </a:lstStyle>
          <a:p>
            <a:pPr lvl="0"/>
            <a:r>
              <a:rPr lang="fr-FR" noProof="0" dirty="0"/>
              <a:t>Chapitre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135824" y="2964282"/>
            <a:ext cx="4286718" cy="988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612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2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135824" y="4123626"/>
            <a:ext cx="4286718" cy="988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612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3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1135824" y="5282970"/>
            <a:ext cx="4286718" cy="988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612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4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135824" y="6442315"/>
            <a:ext cx="4286718" cy="988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612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5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5554866" y="1804937"/>
            <a:ext cx="956718" cy="988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algn="l">
              <a:defRPr sz="733" b="0" i="0" cap="none" baseline="0">
                <a:solidFill>
                  <a:schemeClr val="bg2"/>
                </a:solidFill>
              </a:defRPr>
            </a:lvl1pPr>
            <a:lvl2pPr>
              <a:defRPr sz="733"/>
            </a:lvl2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554866" y="6442315"/>
            <a:ext cx="956718" cy="988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5554866" y="5282970"/>
            <a:ext cx="956718" cy="988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554866" y="4123626"/>
            <a:ext cx="956718" cy="988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5554866" y="2964282"/>
            <a:ext cx="956718" cy="988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135824" y="7601662"/>
            <a:ext cx="4286718" cy="988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1612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6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5554866" y="7601662"/>
            <a:ext cx="956718" cy="988000"/>
          </a:xfrm>
          <a:prstGeom prst="rect">
            <a:avLst/>
          </a:prstGeom>
        </p:spPr>
        <p:txBody>
          <a:bodyPr vert="horz" wrap="square" lIns="108000" tIns="108000" rIns="108000" bIns="10800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44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234307" y="1804937"/>
            <a:ext cx="747693" cy="98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612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39" hasCustomPrompt="1"/>
          </p:nvPr>
        </p:nvSpPr>
        <p:spPr>
          <a:xfrm>
            <a:off x="234307" y="2964282"/>
            <a:ext cx="747693" cy="98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612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40" hasCustomPrompt="1"/>
          </p:nvPr>
        </p:nvSpPr>
        <p:spPr>
          <a:xfrm>
            <a:off x="234307" y="4123626"/>
            <a:ext cx="747693" cy="98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612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234307" y="5282970"/>
            <a:ext cx="747693" cy="98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612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42" hasCustomPrompt="1"/>
          </p:nvPr>
        </p:nvSpPr>
        <p:spPr>
          <a:xfrm>
            <a:off x="234307" y="6442315"/>
            <a:ext cx="747693" cy="98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612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3" hasCustomPrompt="1"/>
          </p:nvPr>
        </p:nvSpPr>
        <p:spPr>
          <a:xfrm>
            <a:off x="234307" y="7601662"/>
            <a:ext cx="747693" cy="98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612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36895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1 à 10 chap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135823" y="1832653"/>
            <a:ext cx="4196013" cy="598000"/>
          </a:xfrm>
          <a:prstGeom prst="rect">
            <a:avLst/>
          </a:prstGeom>
        </p:spPr>
        <p:txBody>
          <a:bodyPr wrap="square" tIns="0" bIns="0" anchor="ctr">
            <a:noAutofit/>
          </a:bodyPr>
          <a:lstStyle>
            <a:lvl1pPr marL="0" indent="0" algn="l">
              <a:buClr>
                <a:schemeClr val="bg2"/>
              </a:buClr>
              <a:buFontTx/>
              <a:buNone/>
              <a:defRPr sz="1466" i="0" cap="none" baseline="0">
                <a:solidFill>
                  <a:schemeClr val="bg2"/>
                </a:solidFill>
              </a:defRPr>
            </a:lvl1pPr>
            <a:lvl2pPr>
              <a:defRPr sz="733"/>
            </a:lvl2pPr>
          </a:lstStyle>
          <a:p>
            <a:pPr lvl="0"/>
            <a:r>
              <a:rPr lang="fr-FR" noProof="0" dirty="0"/>
              <a:t>Chapitre 1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1135823" y="2519546"/>
            <a:ext cx="4196013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46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2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1135823" y="3206438"/>
            <a:ext cx="4196013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46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3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1135823" y="3893331"/>
            <a:ext cx="4196013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46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4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1135823" y="8014689"/>
            <a:ext cx="4196013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46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10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5555818" y="1832653"/>
            <a:ext cx="869744" cy="598000"/>
          </a:xfrm>
          <a:prstGeom prst="rect">
            <a:avLst/>
          </a:prstGeom>
        </p:spPr>
        <p:txBody>
          <a:bodyPr wrap="square" tIns="0" bIns="0" anchor="ctr">
            <a:noAutofit/>
          </a:bodyPr>
          <a:lstStyle>
            <a:lvl1pPr algn="l">
              <a:defRPr sz="733" b="0" i="0" cap="none" baseline="0">
                <a:solidFill>
                  <a:schemeClr val="bg2"/>
                </a:solidFill>
              </a:defRPr>
            </a:lvl1pPr>
            <a:lvl2pPr>
              <a:defRPr sz="733"/>
            </a:lvl2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555818" y="8014689"/>
            <a:ext cx="869744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5555818" y="3893331"/>
            <a:ext cx="869744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555818" y="3206438"/>
            <a:ext cx="869744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29" hasCustomPrompt="1"/>
          </p:nvPr>
        </p:nvSpPr>
        <p:spPr>
          <a:xfrm>
            <a:off x="5555818" y="2519546"/>
            <a:ext cx="869744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0" hasCustomPrompt="1"/>
          </p:nvPr>
        </p:nvSpPr>
        <p:spPr>
          <a:xfrm>
            <a:off x="1135823" y="4580224"/>
            <a:ext cx="4196013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46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5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2" hasCustomPrompt="1"/>
          </p:nvPr>
        </p:nvSpPr>
        <p:spPr>
          <a:xfrm>
            <a:off x="5555818" y="4580224"/>
            <a:ext cx="869744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3" hasCustomPrompt="1"/>
          </p:nvPr>
        </p:nvSpPr>
        <p:spPr>
          <a:xfrm>
            <a:off x="1135823" y="5267116"/>
            <a:ext cx="4196013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46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6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35" hasCustomPrompt="1"/>
          </p:nvPr>
        </p:nvSpPr>
        <p:spPr>
          <a:xfrm>
            <a:off x="1135823" y="5954009"/>
            <a:ext cx="4196013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46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7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7" hasCustomPrompt="1"/>
          </p:nvPr>
        </p:nvSpPr>
        <p:spPr>
          <a:xfrm>
            <a:off x="5555818" y="5954009"/>
            <a:ext cx="869744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38" hasCustomPrompt="1"/>
          </p:nvPr>
        </p:nvSpPr>
        <p:spPr>
          <a:xfrm>
            <a:off x="5555818" y="5267116"/>
            <a:ext cx="869744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39" name="Text Placeholder 8"/>
          <p:cNvSpPr>
            <a:spLocks noGrp="1"/>
          </p:cNvSpPr>
          <p:nvPr>
            <p:ph type="body" sz="quarter" idx="39" hasCustomPrompt="1"/>
          </p:nvPr>
        </p:nvSpPr>
        <p:spPr>
          <a:xfrm>
            <a:off x="1135823" y="6640901"/>
            <a:ext cx="4196013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46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8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41" hasCustomPrompt="1"/>
          </p:nvPr>
        </p:nvSpPr>
        <p:spPr>
          <a:xfrm>
            <a:off x="5555818" y="6640901"/>
            <a:ext cx="869744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42" hasCustomPrompt="1"/>
          </p:nvPr>
        </p:nvSpPr>
        <p:spPr>
          <a:xfrm>
            <a:off x="1135823" y="7327794"/>
            <a:ext cx="4196013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1466" i="0" cap="none" noProof="0" dirty="0">
                <a:solidFill>
                  <a:schemeClr val="bg2"/>
                </a:solidFill>
              </a:defRPr>
            </a:lvl1pPr>
          </a:lstStyle>
          <a:p>
            <a:pPr lvl="0">
              <a:buClr>
                <a:schemeClr val="bg2"/>
              </a:buClr>
            </a:pPr>
            <a:r>
              <a:rPr lang="fr-FR" noProof="0" dirty="0"/>
              <a:t>Chapitre 9</a:t>
            </a:r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44" hasCustomPrompt="1"/>
          </p:nvPr>
        </p:nvSpPr>
        <p:spPr>
          <a:xfrm>
            <a:off x="5555818" y="7327794"/>
            <a:ext cx="869744" cy="598000"/>
          </a:xfrm>
          <a:prstGeom prst="rect">
            <a:avLst/>
          </a:prstGeom>
        </p:spPr>
        <p:txBody>
          <a:bodyPr vert="horz" wrap="square" lIns="108000" tIns="0" rIns="108000" bIns="0" rtlCol="0" anchor="ctr">
            <a:noAutofit/>
          </a:bodyPr>
          <a:lstStyle>
            <a:lvl1pPr algn="l">
              <a:defRPr lang="fr-FR" sz="733" b="0" i="0" cap="none" noProof="0" dirty="0"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Page x</a:t>
            </a:r>
          </a:p>
        </p:txBody>
      </p:sp>
      <p:sp>
        <p:nvSpPr>
          <p:cNvPr id="40" name="Text Placeholder 4"/>
          <p:cNvSpPr>
            <a:spLocks noGrp="1"/>
          </p:cNvSpPr>
          <p:nvPr>
            <p:ph type="body" sz="quarter" idx="56" hasCustomPrompt="1"/>
          </p:nvPr>
        </p:nvSpPr>
        <p:spPr>
          <a:xfrm>
            <a:off x="238495" y="1832653"/>
            <a:ext cx="747693" cy="598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66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43" name="Text Placeholder 4"/>
          <p:cNvSpPr>
            <a:spLocks noGrp="1"/>
          </p:cNvSpPr>
          <p:nvPr>
            <p:ph type="body" sz="quarter" idx="57" hasCustomPrompt="1"/>
          </p:nvPr>
        </p:nvSpPr>
        <p:spPr>
          <a:xfrm>
            <a:off x="238495" y="2519546"/>
            <a:ext cx="747693" cy="598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66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58" hasCustomPrompt="1"/>
          </p:nvPr>
        </p:nvSpPr>
        <p:spPr>
          <a:xfrm>
            <a:off x="238495" y="3206438"/>
            <a:ext cx="747693" cy="598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66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59" name="Text Placeholder 4"/>
          <p:cNvSpPr>
            <a:spLocks noGrp="1"/>
          </p:cNvSpPr>
          <p:nvPr>
            <p:ph type="body" sz="quarter" idx="59" hasCustomPrompt="1"/>
          </p:nvPr>
        </p:nvSpPr>
        <p:spPr>
          <a:xfrm>
            <a:off x="238495" y="3893331"/>
            <a:ext cx="747693" cy="598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66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60" name="Text Placeholder 4"/>
          <p:cNvSpPr>
            <a:spLocks noGrp="1"/>
          </p:cNvSpPr>
          <p:nvPr>
            <p:ph type="body" sz="quarter" idx="60" hasCustomPrompt="1"/>
          </p:nvPr>
        </p:nvSpPr>
        <p:spPr>
          <a:xfrm>
            <a:off x="238495" y="4580224"/>
            <a:ext cx="747693" cy="598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66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05</a:t>
            </a: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238495" y="5267116"/>
            <a:ext cx="747693" cy="598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66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06</a:t>
            </a:r>
          </a:p>
        </p:txBody>
      </p:sp>
      <p:sp>
        <p:nvSpPr>
          <p:cNvPr id="62" name="Text Placeholder 4"/>
          <p:cNvSpPr>
            <a:spLocks noGrp="1"/>
          </p:cNvSpPr>
          <p:nvPr>
            <p:ph type="body" sz="quarter" idx="62" hasCustomPrompt="1"/>
          </p:nvPr>
        </p:nvSpPr>
        <p:spPr>
          <a:xfrm>
            <a:off x="238495" y="5954009"/>
            <a:ext cx="747693" cy="598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66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07</a:t>
            </a:r>
          </a:p>
        </p:txBody>
      </p:sp>
      <p:sp>
        <p:nvSpPr>
          <p:cNvPr id="63" name="Text Placeholder 4"/>
          <p:cNvSpPr>
            <a:spLocks noGrp="1"/>
          </p:cNvSpPr>
          <p:nvPr>
            <p:ph type="body" sz="quarter" idx="63" hasCustomPrompt="1"/>
          </p:nvPr>
        </p:nvSpPr>
        <p:spPr>
          <a:xfrm>
            <a:off x="238495" y="6640901"/>
            <a:ext cx="747693" cy="598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66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08</a:t>
            </a:r>
          </a:p>
        </p:txBody>
      </p:sp>
      <p:sp>
        <p:nvSpPr>
          <p:cNvPr id="64" name="Text Placeholder 4"/>
          <p:cNvSpPr>
            <a:spLocks noGrp="1"/>
          </p:cNvSpPr>
          <p:nvPr>
            <p:ph type="body" sz="quarter" idx="64" hasCustomPrompt="1"/>
          </p:nvPr>
        </p:nvSpPr>
        <p:spPr>
          <a:xfrm>
            <a:off x="238495" y="7327794"/>
            <a:ext cx="747693" cy="598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66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09</a:t>
            </a:r>
          </a:p>
        </p:txBody>
      </p:sp>
      <p:sp>
        <p:nvSpPr>
          <p:cNvPr id="65" name="Text Placeholder 4"/>
          <p:cNvSpPr>
            <a:spLocks noGrp="1"/>
          </p:cNvSpPr>
          <p:nvPr>
            <p:ph type="body" sz="quarter" idx="65" hasCustomPrompt="1"/>
          </p:nvPr>
        </p:nvSpPr>
        <p:spPr>
          <a:xfrm>
            <a:off x="238495" y="8014689"/>
            <a:ext cx="747693" cy="598000"/>
          </a:xfrm>
          <a:prstGeom prst="rect">
            <a:avLst/>
          </a:prstGeom>
          <a:noFill/>
        </p:spPr>
        <p:txBody>
          <a:bodyPr tIns="0" bIns="0" anchor="ctr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66" b="1" i="0">
                <a:solidFill>
                  <a:schemeClr val="accent1"/>
                </a:solidFill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10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34307" y="584516"/>
            <a:ext cx="6380307" cy="1247636"/>
          </a:xfrm>
          <a:prstGeom prst="rect">
            <a:avLst/>
          </a:prstGeom>
          <a:noFill/>
        </p:spPr>
        <p:txBody>
          <a:bodyPr vert="horz" lIns="79132" tIns="26378" rIns="79132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kern="120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12" b="1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8084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2412603" cy="6826300"/>
          </a:xfrm>
          <a:prstGeom prst="rect">
            <a:avLst/>
          </a:prstGeom>
        </p:spPr>
      </p:pic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3"/>
            <a:ext cx="3570718" cy="8074889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19" b="0" i="1" baseline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Cliquer ici   &gt;&gt;</a:t>
            </a:r>
            <a:br>
              <a:rPr lang="fr-FR" dirty="0"/>
            </a:br>
            <a:r>
              <a:rPr lang="fr-FR" dirty="0"/>
              <a:t>pour insérer votre photo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370700" y="4827574"/>
            <a:ext cx="4148798" cy="1425589"/>
          </a:xfrm>
          <a:noFill/>
        </p:spPr>
        <p:txBody>
          <a:bodyPr tIns="108000" rIns="0" anchor="t"/>
          <a:lstStyle>
            <a:lvl1pPr algn="r">
              <a:buClr>
                <a:schemeClr val="bg2"/>
              </a:buClr>
              <a:defRPr sz="1759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noProof="0" dirty="0"/>
              <a:t>Titre de chapitre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567907" y="4827575"/>
            <a:ext cx="747693" cy="14248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759" b="1" i="0">
                <a:solidFill>
                  <a:schemeClr val="bg2"/>
                </a:solidFill>
                <a:latin typeface="+mj-lt"/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1611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ilver Grey 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" r="-184259" b="-45082"/>
          <a:stretch/>
        </p:blipFill>
        <p:spPr>
          <a:xfrm>
            <a:off x="1" y="-1"/>
            <a:ext cx="6858000" cy="9903708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370700" y="4827574"/>
            <a:ext cx="4148798" cy="1425589"/>
          </a:xfrm>
          <a:noFill/>
        </p:spPr>
        <p:txBody>
          <a:bodyPr tIns="108000" rIns="0" anchor="t"/>
          <a:lstStyle>
            <a:lvl1pPr algn="r">
              <a:buClr>
                <a:schemeClr val="bg2"/>
              </a:buClr>
              <a:defRPr sz="1759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fr-FR" noProof="0" dirty="0"/>
              <a:t>Titre de chapitre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1567907" y="4827575"/>
            <a:ext cx="747693" cy="14248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759" b="1" i="0">
                <a:solidFill>
                  <a:schemeClr val="bg2"/>
                </a:solidFill>
                <a:latin typeface="+mj-lt"/>
              </a:defRPr>
            </a:lvl1pPr>
            <a:lvl2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2pPr>
            <a:lvl3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3pPr>
            <a:lvl4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cap="none" baseline="0">
                <a:solidFill>
                  <a:schemeClr val="bg2"/>
                </a:solidFill>
              </a:defRPr>
            </a:lvl4pPr>
            <a:lvl5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5pPr>
            <a:lvl6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>
                <a:solidFill>
                  <a:schemeClr val="bg2"/>
                </a:solidFill>
              </a:defRPr>
            </a:lvl6pPr>
            <a:lvl7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7pPr>
            <a:lvl8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8pPr>
            <a:lvl9pPr marL="0" indent="-184616" algn="just">
              <a:lnSpc>
                <a:spcPct val="100000"/>
              </a:lnSpc>
              <a:spcBef>
                <a:spcPts val="293"/>
              </a:spcBef>
              <a:buClr>
                <a:schemeClr val="accent1"/>
              </a:buClr>
              <a:buFont typeface="Tahoma" panose="020B0604030504040204" pitchFamily="34" charset="0"/>
              <a:buChar char="⁄"/>
              <a:defRPr sz="1466" b="1" i="0" baseline="0">
                <a:solidFill>
                  <a:schemeClr val="bg2"/>
                </a:solidFill>
              </a:defRPr>
            </a:lvl9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8" name="Espace réservé pour une image  3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2" y="3"/>
            <a:ext cx="3570718" cy="8074889"/>
          </a:xfrm>
          <a:custGeom>
            <a:avLst/>
            <a:gdLst>
              <a:gd name="connsiteX0" fmla="*/ 0 w 6097588"/>
              <a:gd name="connsiteY0" fmla="*/ 0 h 4795838"/>
              <a:gd name="connsiteX1" fmla="*/ 6097588 w 6097588"/>
              <a:gd name="connsiteY1" fmla="*/ 0 h 4795838"/>
              <a:gd name="connsiteX2" fmla="*/ 6097588 w 6097588"/>
              <a:gd name="connsiteY2" fmla="*/ 4795838 h 4795838"/>
              <a:gd name="connsiteX3" fmla="*/ 0 w 6097588"/>
              <a:gd name="connsiteY3" fmla="*/ 4795838 h 4795838"/>
              <a:gd name="connsiteX4" fmla="*/ 0 w 6097588"/>
              <a:gd name="connsiteY4" fmla="*/ 0 h 4795838"/>
              <a:gd name="connsiteX0" fmla="*/ 0 w 6097588"/>
              <a:gd name="connsiteY0" fmla="*/ 0 h 6635927"/>
              <a:gd name="connsiteX1" fmla="*/ 6097588 w 6097588"/>
              <a:gd name="connsiteY1" fmla="*/ 0 h 6635927"/>
              <a:gd name="connsiteX2" fmla="*/ 1051455 w 6097588"/>
              <a:gd name="connsiteY2" fmla="*/ 6635927 h 6635927"/>
              <a:gd name="connsiteX3" fmla="*/ 0 w 6097588"/>
              <a:gd name="connsiteY3" fmla="*/ 4795838 h 6635927"/>
              <a:gd name="connsiteX4" fmla="*/ 0 w 6097588"/>
              <a:gd name="connsiteY4" fmla="*/ 0 h 6635927"/>
              <a:gd name="connsiteX0" fmla="*/ 0 w 6097588"/>
              <a:gd name="connsiteY0" fmla="*/ 0 h 6502879"/>
              <a:gd name="connsiteX1" fmla="*/ 6097588 w 6097588"/>
              <a:gd name="connsiteY1" fmla="*/ 0 h 6502879"/>
              <a:gd name="connsiteX2" fmla="*/ 1027264 w 6097588"/>
              <a:gd name="connsiteY2" fmla="*/ 6502879 h 6502879"/>
              <a:gd name="connsiteX3" fmla="*/ 0 w 6097588"/>
              <a:gd name="connsiteY3" fmla="*/ 4795838 h 6502879"/>
              <a:gd name="connsiteX4" fmla="*/ 0 w 6097588"/>
              <a:gd name="connsiteY4" fmla="*/ 0 h 6502879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419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75450"/>
              <a:gd name="connsiteX1" fmla="*/ 6097588 w 6097588"/>
              <a:gd name="connsiteY1" fmla="*/ 0 h 6575450"/>
              <a:gd name="connsiteX2" fmla="*/ 1078065 w 6097588"/>
              <a:gd name="connsiteY2" fmla="*/ 6575450 h 6575450"/>
              <a:gd name="connsiteX3" fmla="*/ 0 w 6097588"/>
              <a:gd name="connsiteY3" fmla="*/ 4795838 h 6575450"/>
              <a:gd name="connsiteX4" fmla="*/ 0 w 6097588"/>
              <a:gd name="connsiteY4" fmla="*/ 0 h 6575450"/>
              <a:gd name="connsiteX0" fmla="*/ 0 w 6097588"/>
              <a:gd name="connsiteY0" fmla="*/ 0 h 6616574"/>
              <a:gd name="connsiteX1" fmla="*/ 6097588 w 6097588"/>
              <a:gd name="connsiteY1" fmla="*/ 0 h 6616574"/>
              <a:gd name="connsiteX2" fmla="*/ 1046618 w 6097588"/>
              <a:gd name="connsiteY2" fmla="*/ 6616574 h 6616574"/>
              <a:gd name="connsiteX3" fmla="*/ 0 w 6097588"/>
              <a:gd name="connsiteY3" fmla="*/ 4795838 h 6616574"/>
              <a:gd name="connsiteX4" fmla="*/ 0 w 6097588"/>
              <a:gd name="connsiteY4" fmla="*/ 0 h 6616574"/>
              <a:gd name="connsiteX0" fmla="*/ 0 w 6097588"/>
              <a:gd name="connsiteY0" fmla="*/ 0 h 6529489"/>
              <a:gd name="connsiteX1" fmla="*/ 6097588 w 6097588"/>
              <a:gd name="connsiteY1" fmla="*/ 0 h 6529489"/>
              <a:gd name="connsiteX2" fmla="*/ 1116770 w 6097588"/>
              <a:gd name="connsiteY2" fmla="*/ 6529489 h 6529489"/>
              <a:gd name="connsiteX3" fmla="*/ 0 w 6097588"/>
              <a:gd name="connsiteY3" fmla="*/ 4795838 h 6529489"/>
              <a:gd name="connsiteX4" fmla="*/ 0 w 6097588"/>
              <a:gd name="connsiteY4" fmla="*/ 0 h 6529489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611736"/>
              <a:gd name="connsiteX1" fmla="*/ 6097588 w 6097588"/>
              <a:gd name="connsiteY1" fmla="*/ 0 h 6611736"/>
              <a:gd name="connsiteX2" fmla="*/ 1041780 w 6097588"/>
              <a:gd name="connsiteY2" fmla="*/ 6611736 h 6611736"/>
              <a:gd name="connsiteX3" fmla="*/ 0 w 6097588"/>
              <a:gd name="connsiteY3" fmla="*/ 4795838 h 6611736"/>
              <a:gd name="connsiteX4" fmla="*/ 0 w 6097588"/>
              <a:gd name="connsiteY4" fmla="*/ 0 h 6611736"/>
              <a:gd name="connsiteX0" fmla="*/ 0 w 6097588"/>
              <a:gd name="connsiteY0" fmla="*/ 0 h 6577675"/>
              <a:gd name="connsiteX1" fmla="*/ 6097588 w 6097588"/>
              <a:gd name="connsiteY1" fmla="*/ 0 h 6577675"/>
              <a:gd name="connsiteX2" fmla="*/ 1062740 w 6097588"/>
              <a:gd name="connsiteY2" fmla="*/ 6577675 h 6577675"/>
              <a:gd name="connsiteX3" fmla="*/ 0 w 6097588"/>
              <a:gd name="connsiteY3" fmla="*/ 4795838 h 6577675"/>
              <a:gd name="connsiteX4" fmla="*/ 0 w 6097588"/>
              <a:gd name="connsiteY4" fmla="*/ 0 h 6577675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14356"/>
              <a:gd name="connsiteX1" fmla="*/ 6097588 w 6097588"/>
              <a:gd name="connsiteY1" fmla="*/ 0 h 6614356"/>
              <a:gd name="connsiteX2" fmla="*/ 1047020 w 6097588"/>
              <a:gd name="connsiteY2" fmla="*/ 6614356 h 6614356"/>
              <a:gd name="connsiteX3" fmla="*/ 0 w 6097588"/>
              <a:gd name="connsiteY3" fmla="*/ 4795838 h 6614356"/>
              <a:gd name="connsiteX4" fmla="*/ 0 w 6097588"/>
              <a:gd name="connsiteY4" fmla="*/ 0 h 6614356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097588"/>
              <a:gd name="connsiteY0" fmla="*/ 0 h 6621613"/>
              <a:gd name="connsiteX1" fmla="*/ 6097588 w 6097588"/>
              <a:gd name="connsiteY1" fmla="*/ 0 h 6621613"/>
              <a:gd name="connsiteX2" fmla="*/ 1050649 w 6097588"/>
              <a:gd name="connsiteY2" fmla="*/ 6621613 h 6621613"/>
              <a:gd name="connsiteX3" fmla="*/ 0 w 6097588"/>
              <a:gd name="connsiteY3" fmla="*/ 4795838 h 6621613"/>
              <a:gd name="connsiteX4" fmla="*/ 0 w 6097588"/>
              <a:gd name="connsiteY4" fmla="*/ 0 h 6621613"/>
              <a:gd name="connsiteX0" fmla="*/ 0 w 6108739"/>
              <a:gd name="connsiteY0" fmla="*/ 0 h 6621613"/>
              <a:gd name="connsiteX1" fmla="*/ 6108739 w 6108739"/>
              <a:gd name="connsiteY1" fmla="*/ 0 h 6621613"/>
              <a:gd name="connsiteX2" fmla="*/ 1050649 w 6108739"/>
              <a:gd name="connsiteY2" fmla="*/ 6621613 h 6621613"/>
              <a:gd name="connsiteX3" fmla="*/ 0 w 6108739"/>
              <a:gd name="connsiteY3" fmla="*/ 4795838 h 6621613"/>
              <a:gd name="connsiteX4" fmla="*/ 0 w 6108739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  <a:gd name="connsiteX0" fmla="*/ 0 w 6099214"/>
              <a:gd name="connsiteY0" fmla="*/ 0 h 6621613"/>
              <a:gd name="connsiteX1" fmla="*/ 6099214 w 6099214"/>
              <a:gd name="connsiteY1" fmla="*/ 0 h 6621613"/>
              <a:gd name="connsiteX2" fmla="*/ 1050649 w 6099214"/>
              <a:gd name="connsiteY2" fmla="*/ 6621613 h 6621613"/>
              <a:gd name="connsiteX3" fmla="*/ 0 w 6099214"/>
              <a:gd name="connsiteY3" fmla="*/ 4795838 h 6621613"/>
              <a:gd name="connsiteX4" fmla="*/ 0 w 6099214"/>
              <a:gd name="connsiteY4" fmla="*/ 0 h 662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214" h="6621613">
                <a:moveTo>
                  <a:pt x="0" y="0"/>
                </a:moveTo>
                <a:lnTo>
                  <a:pt x="6099214" y="0"/>
                </a:lnTo>
                <a:cubicBezTo>
                  <a:pt x="3490483" y="2165821"/>
                  <a:pt x="1902596" y="4985807"/>
                  <a:pt x="1050649" y="6621613"/>
                </a:cubicBezTo>
                <a:lnTo>
                  <a:pt x="0" y="4795838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l">
              <a:buNone/>
              <a:defRPr sz="1319" b="0" i="1" baseline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FR" dirty="0"/>
              <a:t>Cliquer ici   &gt;&gt;</a:t>
            </a:r>
            <a:br>
              <a:rPr lang="fr-FR" dirty="0"/>
            </a:br>
            <a:r>
              <a:rPr lang="fr-FR" dirty="0"/>
              <a:t>pour insérer votre photo</a:t>
            </a:r>
          </a:p>
        </p:txBody>
      </p:sp>
    </p:spTree>
    <p:extLst>
      <p:ext uri="{BB962C8B-B14F-4D97-AF65-F5344CB8AC3E}">
        <p14:creationId xmlns:p14="http://schemas.microsoft.com/office/powerpoint/2010/main" val="400741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493" y="584534"/>
            <a:ext cx="6380307" cy="1247637"/>
          </a:xfrm>
          <a:prstGeom prst="rect">
            <a:avLst/>
          </a:prstGeom>
          <a:noFill/>
        </p:spPr>
        <p:txBody>
          <a:bodyPr vert="horz" lIns="108000" tIns="0" rIns="108000" bIns="0" rtlCol="0" anchor="t">
            <a:noAutofit/>
          </a:bodyPr>
          <a:lstStyle/>
          <a:p>
            <a:r>
              <a:rPr lang="fr-FR" dirty="0"/>
              <a:t>Compléter avec un titre ici qui porte votre message sur deux lignes au maximum pour des raisons de lisibilité</a:t>
            </a:r>
            <a:endParaRPr lang="fr-FR" noProof="0" dirty="0"/>
          </a:p>
        </p:txBody>
      </p:sp>
      <p:sp>
        <p:nvSpPr>
          <p:cNvPr id="34" name="Rectangle 33"/>
          <p:cNvSpPr/>
          <p:nvPr/>
        </p:nvSpPr>
        <p:spPr>
          <a:xfrm>
            <a:off x="5223665" y="9412840"/>
            <a:ext cx="1127349" cy="29520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r">
              <a:spcBef>
                <a:spcPts val="293"/>
              </a:spcBef>
              <a:buClr>
                <a:srgbClr val="660066"/>
              </a:buClr>
            </a:pPr>
            <a:r>
              <a:rPr lang="fr-FR" sz="440" noProof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confidentiel</a:t>
            </a:r>
            <a:r>
              <a:rPr lang="fr-FR" sz="659" noProof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sz="659" noProof="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 © WAVESTONE</a:t>
            </a:r>
          </a:p>
        </p:txBody>
      </p:sp>
      <p:sp>
        <p:nvSpPr>
          <p:cNvPr id="98" name="Textfeld 6"/>
          <p:cNvSpPr txBox="1"/>
          <p:nvPr/>
        </p:nvSpPr>
        <p:spPr bwMode="gray">
          <a:xfrm>
            <a:off x="6370251" y="9509724"/>
            <a:ext cx="249232" cy="10143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indent="0" algn="r" defTabSz="669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52254E-7EB4-45E4-904F-3575BFE2F20B}" type="slidenum">
              <a:rPr lang="en-GB" sz="659" noProof="0" smtClean="0">
                <a:solidFill>
                  <a:schemeClr val="bg2"/>
                </a:solidFill>
              </a:rPr>
              <a:pPr marL="0" marR="0" indent="0" algn="r" defTabSz="6698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GB" sz="659" noProof="0" dirty="0">
              <a:solidFill>
                <a:schemeClr val="bg2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238970" y="1832154"/>
            <a:ext cx="6380307" cy="7176000"/>
          </a:xfrm>
          <a:prstGeom prst="rect">
            <a:avLst/>
          </a:prstGeom>
        </p:spPr>
        <p:txBody>
          <a:bodyPr vert="horz" lIns="108000" tIns="108000" rIns="108000" bIns="108000" rtlCol="0">
            <a:normAutofit/>
          </a:bodyPr>
          <a:lstStyle/>
          <a:p>
            <a:pPr lvl="0"/>
            <a:r>
              <a:rPr lang="fr-FR" dirty="0"/>
              <a:t>Niveau 1 - </a:t>
            </a:r>
            <a:r>
              <a:rPr lang="fr-FR" dirty="0">
                <a:solidFill>
                  <a:srgbClr val="503078"/>
                </a:solidFill>
              </a:rPr>
              <a:t>Pour passer au niveau suivant, faire Shift + Alt + flèche droite </a:t>
            </a:r>
            <a:endParaRPr lang="fr-FR" dirty="0"/>
          </a:p>
          <a:p>
            <a:pPr lvl="1"/>
            <a:r>
              <a:rPr lang="fr-FR" dirty="0"/>
              <a:t>Niveau 2</a:t>
            </a:r>
          </a:p>
          <a:p>
            <a:pPr lvl="2"/>
            <a:r>
              <a:rPr lang="fr-FR" dirty="0"/>
              <a:t>Niveau 3</a:t>
            </a:r>
          </a:p>
          <a:p>
            <a:pPr lvl="3"/>
            <a:r>
              <a:rPr lang="fr-FR" dirty="0"/>
              <a:t>Niveau 4</a:t>
            </a:r>
          </a:p>
          <a:p>
            <a:pPr lvl="4"/>
            <a:r>
              <a:rPr lang="fr-FR" dirty="0"/>
              <a:t>Niveau 5</a:t>
            </a:r>
          </a:p>
          <a:p>
            <a:pPr lvl="5"/>
            <a:r>
              <a:rPr lang="fr-FR" dirty="0"/>
              <a:t>Niveau 6</a:t>
            </a:r>
          </a:p>
          <a:p>
            <a:pPr lvl="6"/>
            <a:r>
              <a:rPr lang="fr-FR" dirty="0"/>
              <a:t>Niveau 7</a:t>
            </a:r>
          </a:p>
          <a:p>
            <a:pPr lvl="7"/>
            <a:r>
              <a:rPr lang="fr-FR" noProof="0" dirty="0"/>
              <a:t>Nive</a:t>
            </a:r>
            <a:r>
              <a:rPr lang="fr-FR" dirty="0"/>
              <a:t>au 8</a:t>
            </a:r>
          </a:p>
          <a:p>
            <a:pPr lvl="8"/>
            <a:r>
              <a:rPr lang="fr-FR" dirty="0"/>
              <a:t>Niveau 9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8117" b="17461"/>
          <a:stretch/>
        </p:blipFill>
        <p:spPr>
          <a:xfrm>
            <a:off x="6327430" y="8572838"/>
            <a:ext cx="641041" cy="1338613"/>
          </a:xfrm>
          <a:prstGeom prst="rect">
            <a:avLst/>
          </a:prstGeom>
        </p:spPr>
      </p:pic>
      <p:sp>
        <p:nvSpPr>
          <p:cNvPr id="3" name="MSIPCMContentMarking" descr="{&quot;HashCode&quot;:114348550,&quot;Placement&quot;:&quot;Footer&quot;}">
            <a:extLst>
              <a:ext uri="{FF2B5EF4-FFF2-40B4-BE49-F238E27FC236}">
                <a16:creationId xmlns:a16="http://schemas.microsoft.com/office/drawing/2014/main" id="{C162DC1B-7939-49F9-A0FF-007508A17241}"/>
              </a:ext>
            </a:extLst>
          </p:cNvPr>
          <p:cNvSpPr txBox="1"/>
          <p:nvPr userDrawn="1"/>
        </p:nvSpPr>
        <p:spPr>
          <a:xfrm>
            <a:off x="3016195" y="9660746"/>
            <a:ext cx="825609" cy="2452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900">
                <a:solidFill>
                  <a:srgbClr val="5F5F5F"/>
                </a:solidFill>
                <a:latin typeface="Calibri" panose="020F0502020204030204" pitchFamily="34" charset="0"/>
              </a:rPr>
              <a:t>Confidential </a:t>
            </a:r>
            <a:endParaRPr lang="fr-FR" sz="900" dirty="0">
              <a:solidFill>
                <a:srgbClr val="5F5F5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14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669893" rtl="0" eaLnBrk="1" latinLnBrk="0" hangingPunct="1">
        <a:lnSpc>
          <a:spcPct val="100000"/>
        </a:lnSpc>
        <a:spcBef>
          <a:spcPct val="0"/>
        </a:spcBef>
        <a:buNone/>
        <a:defRPr sz="1612" kern="1200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just" defTabSz="669893" rtl="0" eaLnBrk="1" latinLnBrk="0" hangingPunct="1">
        <a:lnSpc>
          <a:spcPct val="100000"/>
        </a:lnSpc>
        <a:spcBef>
          <a:spcPts val="1319"/>
        </a:spcBef>
        <a:buFont typeface="Arial" panose="020B0604020202020204" pitchFamily="34" charset="0"/>
        <a:buNone/>
        <a:tabLst/>
        <a:defRPr sz="1172" i="0" kern="1200" cap="none" baseline="0">
          <a:solidFill>
            <a:schemeClr val="bg2"/>
          </a:solidFill>
          <a:latin typeface="+mn-lt"/>
          <a:ea typeface="+mn-ea"/>
          <a:cs typeface="+mn-cs"/>
        </a:defRPr>
      </a:lvl1pPr>
      <a:lvl2pPr marL="262841" indent="-262841" algn="just" defTabSz="669893" rtl="0" eaLnBrk="1" latinLnBrk="0" hangingPunct="1">
        <a:lnSpc>
          <a:spcPct val="100000"/>
        </a:lnSpc>
        <a:spcBef>
          <a:spcPts val="1026"/>
        </a:spcBef>
        <a:buClr>
          <a:schemeClr val="bg2"/>
        </a:buClr>
        <a:buFont typeface="Tempus Sans ITC" panose="04020404030D07020202" pitchFamily="82" charset="0"/>
        <a:buChar char="/"/>
        <a:defRPr sz="1026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63737" indent="0" algn="just" defTabSz="669893" rtl="0" eaLnBrk="1" latinLnBrk="0" hangingPunct="1">
        <a:lnSpc>
          <a:spcPct val="100000"/>
        </a:lnSpc>
        <a:spcBef>
          <a:spcPts val="440"/>
        </a:spcBef>
        <a:buFontTx/>
        <a:buNone/>
        <a:defRPr sz="1026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74727" indent="-210991" algn="just" defTabSz="669893" rtl="0" eaLnBrk="1" latinLnBrk="0" hangingPunct="1">
        <a:lnSpc>
          <a:spcPct val="100000"/>
        </a:lnSpc>
        <a:spcBef>
          <a:spcPts val="440"/>
        </a:spcBef>
        <a:buClr>
          <a:schemeClr val="bg2"/>
        </a:buClr>
        <a:buFont typeface="Tahoma" panose="020B0604030504040204" pitchFamily="34" charset="0"/>
        <a:buChar char="›"/>
        <a:defRPr sz="879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659343" marR="0" indent="-184616" algn="just" defTabSz="669893" rtl="0" eaLnBrk="1" fontAlgn="auto" latinLnBrk="0" hangingPunct="1">
        <a:lnSpc>
          <a:spcPct val="100000"/>
        </a:lnSpc>
        <a:spcBef>
          <a:spcPts val="366"/>
        </a:spcBef>
        <a:spcAft>
          <a:spcPts val="0"/>
        </a:spcAft>
        <a:buClr>
          <a:schemeClr val="bg2"/>
        </a:buClr>
        <a:buSzTx/>
        <a:buFont typeface="Tahoma" panose="020B0604030504040204" pitchFamily="34" charset="0"/>
        <a:buChar char="»"/>
        <a:tabLst/>
        <a:defRPr lang="fr-FR" sz="733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659343" indent="-184616" algn="just" defTabSz="669893" rtl="0" eaLnBrk="1" latinLnBrk="0" hangingPunct="1">
        <a:lnSpc>
          <a:spcPct val="100000"/>
        </a:lnSpc>
        <a:spcBef>
          <a:spcPts val="366"/>
        </a:spcBef>
        <a:buClr>
          <a:schemeClr val="bg2"/>
        </a:buClr>
        <a:buFont typeface="Tahoma" panose="020B0604030504040204" pitchFamily="34" charset="0"/>
        <a:buChar char="»"/>
        <a:defRPr lang="fr-FR" sz="733" kern="1200" baseline="0" noProof="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659343" indent="-184616" algn="just" defTabSz="669893" rtl="0" eaLnBrk="1" latinLnBrk="0" hangingPunct="1">
        <a:lnSpc>
          <a:spcPct val="100000"/>
        </a:lnSpc>
        <a:spcBef>
          <a:spcPts val="366"/>
        </a:spcBef>
        <a:buClr>
          <a:schemeClr val="bg2"/>
        </a:buClr>
        <a:buFont typeface="Tahoma" panose="020B0604030504040204" pitchFamily="34" charset="0"/>
        <a:buChar char="»"/>
        <a:defRPr lang="fr-FR" sz="733" kern="1200" baseline="0" noProof="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659343" marR="0" indent="-184616" algn="just" defTabSz="669893" rtl="0" eaLnBrk="1" fontAlgn="auto" latinLnBrk="0" hangingPunct="1">
        <a:lnSpc>
          <a:spcPct val="100000"/>
        </a:lnSpc>
        <a:spcBef>
          <a:spcPts val="366"/>
        </a:spcBef>
        <a:spcAft>
          <a:spcPts val="0"/>
        </a:spcAft>
        <a:buClr>
          <a:schemeClr val="bg2"/>
        </a:buClr>
        <a:buSzTx/>
        <a:buFont typeface="Tahoma" panose="020B0604030504040204" pitchFamily="34" charset="0"/>
        <a:buChar char="»"/>
        <a:tabLst/>
        <a:defRPr lang="fr-FR" sz="733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659343" indent="-184616" algn="just" defTabSz="669893" rtl="0" eaLnBrk="1" latinLnBrk="0" hangingPunct="1">
        <a:lnSpc>
          <a:spcPct val="100000"/>
        </a:lnSpc>
        <a:spcBef>
          <a:spcPts val="366"/>
        </a:spcBef>
        <a:buClr>
          <a:schemeClr val="bg2"/>
        </a:buClr>
        <a:buFont typeface="Tahoma" panose="020B0604030504040204" pitchFamily="34" charset="0"/>
        <a:buChar char="»"/>
        <a:defRPr lang="fr-FR" sz="733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69893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1pPr>
      <a:lvl2pPr marL="334946" algn="l" defTabSz="669893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2pPr>
      <a:lvl3pPr marL="669893" algn="l" defTabSz="669893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3pPr>
      <a:lvl4pPr marL="1004840" algn="l" defTabSz="669893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4pPr>
      <a:lvl5pPr marL="1339786" algn="l" defTabSz="669893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5pPr>
      <a:lvl6pPr marL="1674732" algn="l" defTabSz="669893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6pPr>
      <a:lvl7pPr marL="2009678" algn="l" defTabSz="669893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7pPr>
      <a:lvl8pPr marL="2344625" algn="l" defTabSz="669893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8pPr>
      <a:lvl9pPr marL="2679572" algn="l" defTabSz="669893" rtl="0" eaLnBrk="1" latinLnBrk="0" hangingPunct="1">
        <a:defRPr sz="13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120" userDrawn="1">
          <p15:clr>
            <a:srgbClr val="F26B43"/>
          </p15:clr>
        </p15:guide>
        <p15:guide id="2" pos="1797" userDrawn="1">
          <p15:clr>
            <a:srgbClr val="F26B43"/>
          </p15:clr>
        </p15:guide>
        <p15:guide id="3" pos="126" userDrawn="1">
          <p15:clr>
            <a:srgbClr val="F26B43"/>
          </p15:clr>
        </p15:guide>
        <p15:guide id="4" pos="3468" userDrawn="1">
          <p15:clr>
            <a:srgbClr val="F26B43"/>
          </p15:clr>
        </p15:guide>
        <p15:guide id="6" orient="horz" pos="335" userDrawn="1">
          <p15:clr>
            <a:srgbClr val="F26B43"/>
          </p15:clr>
        </p15:guide>
        <p15:guide id="8" orient="horz" pos="5905" userDrawn="1">
          <p15:clr>
            <a:srgbClr val="F26B43"/>
          </p15:clr>
        </p15:guide>
        <p15:guide id="9" orient="horz" pos="3218" userDrawn="1">
          <p15:clr>
            <a:srgbClr val="F26B43"/>
          </p15:clr>
        </p15:guide>
        <p15:guide id="10" orient="horz" pos="3022" userDrawn="1">
          <p15:clr>
            <a:srgbClr val="F26B43"/>
          </p15:clr>
        </p15:guide>
        <p15:guide id="11" pos="1836" userDrawn="1">
          <p15:clr>
            <a:srgbClr val="F26B43"/>
          </p15:clr>
        </p15:guide>
        <p15:guide id="12" pos="1757" userDrawn="1">
          <p15:clr>
            <a:srgbClr val="F26B43"/>
          </p15:clr>
        </p15:guide>
        <p15:guide id="13" pos="3530" userDrawn="1">
          <p15:clr>
            <a:srgbClr val="F26B43"/>
          </p15:clr>
        </p15:guide>
        <p15:guide id="14" pos="3402" userDrawn="1">
          <p15:clr>
            <a:srgbClr val="F26B43"/>
          </p15:clr>
        </p15:guide>
        <p15:guide id="15" orient="horz" pos="6068" userDrawn="1">
          <p15:clr>
            <a:srgbClr val="F26B43"/>
          </p15:clr>
        </p15:guide>
        <p15:guide id="16" orient="horz" pos="500" userDrawn="1">
          <p15:clr>
            <a:srgbClr val="F26B43"/>
          </p15:clr>
        </p15:guide>
        <p15:guide id="17" orient="horz" pos="1221" userDrawn="1">
          <p15:clr>
            <a:srgbClr val="F26B43"/>
          </p15:clr>
        </p15:guide>
        <p15:guide id="18" orient="horz" pos="598" userDrawn="1">
          <p15:clr>
            <a:srgbClr val="F26B43"/>
          </p15:clr>
        </p15:guide>
        <p15:guide id="19" orient="horz" pos="1449" userDrawn="1">
          <p15:clr>
            <a:srgbClr val="F26B43"/>
          </p15:clr>
        </p15:guide>
        <p15:guide id="20" orient="horz" pos="5740" userDrawn="1">
          <p15:clr>
            <a:srgbClr val="F26B43"/>
          </p15:clr>
        </p15:guide>
        <p15:guide id="21" pos="1040" userDrawn="1">
          <p15:clr>
            <a:srgbClr val="F26B43"/>
          </p15:clr>
        </p15:guide>
        <p15:guide id="22" pos="1208" userDrawn="1">
          <p15:clr>
            <a:srgbClr val="F26B43"/>
          </p15:clr>
        </p15:guide>
        <p15:guide id="23" pos="2253" userDrawn="1">
          <p15:clr>
            <a:srgbClr val="F26B43"/>
          </p15:clr>
        </p15:guide>
        <p15:guide id="24" pos="2293" userDrawn="1">
          <p15:clr>
            <a:srgbClr val="F26B43"/>
          </p15:clr>
        </p15:guide>
        <p15:guide id="25" orient="horz" pos="2464" userDrawn="1">
          <p15:clr>
            <a:srgbClr val="F26B43"/>
          </p15:clr>
        </p15:guide>
        <p15:guide id="26" orient="horz" pos="2629" userDrawn="1">
          <p15:clr>
            <a:srgbClr val="F26B43"/>
          </p15:clr>
        </p15:guide>
        <p15:guide id="27" orient="horz" pos="3939" userDrawn="1">
          <p15:clr>
            <a:srgbClr val="F26B43"/>
          </p15:clr>
        </p15:guide>
        <p15:guide id="28" orient="horz" pos="4102" userDrawn="1">
          <p15:clr>
            <a:srgbClr val="F26B43"/>
          </p15:clr>
        </p15:guide>
        <p15:guide id="29" pos="1276" userDrawn="1">
          <p15:clr>
            <a:srgbClr val="F26B43"/>
          </p15:clr>
        </p15:guide>
        <p15:guide id="30" orient="horz" pos="5316" userDrawn="1">
          <p15:clr>
            <a:srgbClr val="F26B43"/>
          </p15:clr>
        </p15:guide>
        <p15:guide id="31" orient="horz" pos="5414" userDrawn="1">
          <p15:clr>
            <a:srgbClr val="F26B43"/>
          </p15:clr>
        </p15:guide>
        <p15:guide id="32" pos="1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jpeg"/><Relationship Id="rId3" Type="http://schemas.openxmlformats.org/officeDocument/2006/relationships/hyperlink" Target="https://fr.statista.com/statistiques/584481/internet-des-objets-nombre-d-appareils-connectes-dans-le-monde--2020/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1.png"/><Relationship Id="rId18" Type="http://schemas.openxmlformats.org/officeDocument/2006/relationships/image" Target="../media/image16.sv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12" Type="http://schemas.openxmlformats.org/officeDocument/2006/relationships/image" Target="../media/image13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jpe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3.jpeg"/><Relationship Id="rId9" Type="http://schemas.openxmlformats.org/officeDocument/2006/relationships/image" Target="../media/image28.jpg"/><Relationship Id="rId1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louis.piot@wavestone.com" TargetMode="Externa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9F5F6406-70ED-4A7F-B5E6-5A33B4F7E011}"/>
              </a:ext>
            </a:extLst>
          </p:cNvPr>
          <p:cNvSpPr/>
          <p:nvPr/>
        </p:nvSpPr>
        <p:spPr>
          <a:xfrm>
            <a:off x="1" y="0"/>
            <a:ext cx="6858000" cy="990599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32" tIns="52754" rIns="79132" bIns="527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69929"/>
            <a:endParaRPr lang="fr-FR" sz="1319" dirty="0">
              <a:solidFill>
                <a:srgbClr val="503078"/>
              </a:solidFill>
              <a:latin typeface="Tahoma"/>
            </a:endParaRPr>
          </a:p>
        </p:txBody>
      </p:sp>
      <p:sp>
        <p:nvSpPr>
          <p:cNvPr id="50" name="Organigramme : Entrée manuelle 49">
            <a:extLst>
              <a:ext uri="{FF2B5EF4-FFF2-40B4-BE49-F238E27FC236}">
                <a16:creationId xmlns:a16="http://schemas.microsoft.com/office/drawing/2014/main" id="{5B7FBFF6-532E-4935-800F-DA2B430A9FE8}"/>
              </a:ext>
            </a:extLst>
          </p:cNvPr>
          <p:cNvSpPr/>
          <p:nvPr/>
        </p:nvSpPr>
        <p:spPr>
          <a:xfrm rot="5400000" flipV="1">
            <a:off x="-235013" y="2812987"/>
            <a:ext cx="9906002" cy="4280029"/>
          </a:xfrm>
          <a:prstGeom prst="flowChartManualIn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32" tIns="52754" rIns="79132" bIns="527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69929"/>
            <a:endParaRPr lang="fr-FR" sz="1319" dirty="0">
              <a:solidFill>
                <a:srgbClr val="503078"/>
              </a:solidFill>
              <a:latin typeface="Tahoma"/>
            </a:endParaRPr>
          </a:p>
        </p:txBody>
      </p:sp>
      <p:pic>
        <p:nvPicPr>
          <p:cNvPr id="22" name="Picture 4" descr="W:\Projets internes\Wavestone\Supports\Logo Wavestone\Logo pour ERP KS\LOGO PNG EN PIXELS .png">
            <a:extLst>
              <a:ext uri="{FF2B5EF4-FFF2-40B4-BE49-F238E27FC236}">
                <a16:creationId xmlns:a16="http://schemas.microsoft.com/office/drawing/2014/main" id="{4179C343-C879-49DF-AAB8-CA66804CA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914764" y="572118"/>
            <a:ext cx="5028473" cy="1245944"/>
          </a:xfrm>
          <a:prstGeom prst="rect">
            <a:avLst/>
          </a:prstGeom>
          <a:noFill/>
          <a:ln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id="{2FA34E37-0C87-4A1A-9055-A0944DD92178}"/>
              </a:ext>
            </a:extLst>
          </p:cNvPr>
          <p:cNvGrpSpPr>
            <a:grpSpLocks/>
          </p:cNvGrpSpPr>
          <p:nvPr/>
        </p:nvGrpSpPr>
        <p:grpSpPr>
          <a:xfrm>
            <a:off x="2141185" y="2462801"/>
            <a:ext cx="2875093" cy="2671377"/>
            <a:chOff x="550627" y="308113"/>
            <a:chExt cx="3295816" cy="3021497"/>
          </a:xfrm>
        </p:grpSpPr>
        <p:sp>
          <p:nvSpPr>
            <p:cNvPr id="47" name="Hexagone 46">
              <a:extLst>
                <a:ext uri="{FF2B5EF4-FFF2-40B4-BE49-F238E27FC236}">
                  <a16:creationId xmlns:a16="http://schemas.microsoft.com/office/drawing/2014/main" id="{E0A67CF2-2092-401D-9CEF-C7DCEB9692EA}"/>
                </a:ext>
              </a:extLst>
            </p:cNvPr>
            <p:cNvSpPr/>
            <p:nvPr/>
          </p:nvSpPr>
          <p:spPr>
            <a:xfrm>
              <a:off x="550627" y="308113"/>
              <a:ext cx="3295816" cy="3021497"/>
            </a:xfrm>
            <a:prstGeom prst="hexagon">
              <a:avLst/>
            </a:prstGeom>
            <a:noFill/>
            <a:ln w="127000">
              <a:solidFill>
                <a:srgbClr val="3C24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9132" tIns="52754" rIns="79132" bIns="527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69929"/>
              <a:endParaRPr lang="fr-FR" sz="1319" dirty="0">
                <a:solidFill>
                  <a:srgbClr val="503078"/>
                </a:solidFill>
                <a:latin typeface="Tahoma"/>
              </a:endParaRPr>
            </a:p>
          </p:txBody>
        </p: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44BD2C3C-6006-45A3-AFAE-36C1C9A7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844" y="444171"/>
              <a:ext cx="2749381" cy="2749380"/>
            </a:xfrm>
            <a:prstGeom prst="hexagon">
              <a:avLst/>
            </a:prstGeom>
          </p:spPr>
        </p:pic>
        <p:sp>
          <p:nvSpPr>
            <p:cNvPr id="49" name="Hexagone 48">
              <a:extLst>
                <a:ext uri="{FF2B5EF4-FFF2-40B4-BE49-F238E27FC236}">
                  <a16:creationId xmlns:a16="http://schemas.microsoft.com/office/drawing/2014/main" id="{22394B4F-F743-4DD7-9152-D93CF0C06703}"/>
                </a:ext>
              </a:extLst>
            </p:cNvPr>
            <p:cNvSpPr/>
            <p:nvPr/>
          </p:nvSpPr>
          <p:spPr>
            <a:xfrm>
              <a:off x="647367" y="376693"/>
              <a:ext cx="3102336" cy="2884337"/>
            </a:xfrm>
            <a:prstGeom prst="hexagon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9132" tIns="52754" rIns="79132" bIns="527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69929"/>
              <a:endParaRPr lang="fr-FR" sz="1319" dirty="0">
                <a:solidFill>
                  <a:srgbClr val="503078"/>
                </a:solidFill>
                <a:latin typeface="Tahoma"/>
              </a:endParaRPr>
            </a:p>
          </p:txBody>
        </p:sp>
      </p:grpSp>
      <p:sp>
        <p:nvSpPr>
          <p:cNvPr id="53" name="Flèche : pentagone 19">
            <a:extLst>
              <a:ext uri="{FF2B5EF4-FFF2-40B4-BE49-F238E27FC236}">
                <a16:creationId xmlns:a16="http://schemas.microsoft.com/office/drawing/2014/main" id="{7F81479C-2296-4E3D-93A1-856B1DADDB0A}"/>
              </a:ext>
            </a:extLst>
          </p:cNvPr>
          <p:cNvSpPr>
            <a:spLocks/>
          </p:cNvSpPr>
          <p:nvPr/>
        </p:nvSpPr>
        <p:spPr>
          <a:xfrm>
            <a:off x="1783930" y="5380100"/>
            <a:ext cx="3589603" cy="1003571"/>
          </a:xfrm>
          <a:prstGeom prst="homePlate">
            <a:avLst>
              <a:gd name="adj" fmla="val 2364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9132" tIns="52754" rIns="79132" bIns="5275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69929"/>
            <a:r>
              <a:rPr lang="fr-FR" sz="1600" dirty="0">
                <a:solidFill>
                  <a:srgbClr val="FFFFFF"/>
                </a:solidFill>
                <a:latin typeface="Tahoma"/>
              </a:rPr>
              <a:t>Louis PIOT</a:t>
            </a:r>
          </a:p>
          <a:p>
            <a:pPr algn="ctr" defTabSz="669929"/>
            <a:r>
              <a:rPr lang="fr-FR" sz="1600" dirty="0">
                <a:solidFill>
                  <a:srgbClr val="FFFFFF"/>
                </a:solidFill>
                <a:latin typeface="Tahoma"/>
              </a:rPr>
              <a:t>Présente cette semaine…</a:t>
            </a:r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B19DFEE3-008D-4C27-A397-1D5BE8591512}"/>
              </a:ext>
            </a:extLst>
          </p:cNvPr>
          <p:cNvGrpSpPr>
            <a:grpSpLocks/>
          </p:cNvGrpSpPr>
          <p:nvPr/>
        </p:nvGrpSpPr>
        <p:grpSpPr>
          <a:xfrm>
            <a:off x="2299134" y="6555901"/>
            <a:ext cx="2559195" cy="1385827"/>
            <a:chOff x="496955" y="3230217"/>
            <a:chExt cx="3084113" cy="1511431"/>
          </a:xfrm>
        </p:grpSpPr>
        <p:sp>
          <p:nvSpPr>
            <p:cNvPr id="57" name="Hexagone 56">
              <a:extLst>
                <a:ext uri="{FF2B5EF4-FFF2-40B4-BE49-F238E27FC236}">
                  <a16:creationId xmlns:a16="http://schemas.microsoft.com/office/drawing/2014/main" id="{D139D184-09CB-4716-84E8-3BE3BDAE811D}"/>
                </a:ext>
              </a:extLst>
            </p:cNvPr>
            <p:cNvSpPr/>
            <p:nvPr/>
          </p:nvSpPr>
          <p:spPr>
            <a:xfrm>
              <a:off x="496955" y="3230217"/>
              <a:ext cx="3084113" cy="1511431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9132" tIns="52754" rIns="79132" bIns="527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69929"/>
              <a:r>
                <a:rPr lang="fr-FR" sz="2345" b="1" dirty="0">
                  <a:solidFill>
                    <a:srgbClr val="503078"/>
                  </a:solidFill>
                  <a:latin typeface="Tahoma"/>
                </a:rPr>
                <a:t>LA 5G</a:t>
              </a:r>
            </a:p>
          </p:txBody>
        </p:sp>
        <p:sp>
          <p:nvSpPr>
            <p:cNvPr id="58" name="Hexagone 57">
              <a:extLst>
                <a:ext uri="{FF2B5EF4-FFF2-40B4-BE49-F238E27FC236}">
                  <a16:creationId xmlns:a16="http://schemas.microsoft.com/office/drawing/2014/main" id="{AAEC2254-E0FF-43CF-B56E-3502705858A4}"/>
                </a:ext>
              </a:extLst>
            </p:cNvPr>
            <p:cNvSpPr/>
            <p:nvPr/>
          </p:nvSpPr>
          <p:spPr>
            <a:xfrm>
              <a:off x="571498" y="3279913"/>
              <a:ext cx="2927076" cy="1391478"/>
            </a:xfrm>
            <a:prstGeom prst="hexagon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9132" tIns="52754" rIns="79132" bIns="5275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69929"/>
              <a:endParaRPr lang="fr-FR" sz="1319" dirty="0">
                <a:solidFill>
                  <a:srgbClr val="503078"/>
                </a:solidFill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2326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4B577830-27F2-4270-A89E-DB3C6A321930}"/>
              </a:ext>
            </a:extLst>
          </p:cNvPr>
          <p:cNvGrpSpPr/>
          <p:nvPr/>
        </p:nvGrpSpPr>
        <p:grpSpPr>
          <a:xfrm>
            <a:off x="1" y="6350"/>
            <a:ext cx="6857999" cy="9899650"/>
            <a:chOff x="0" y="-1"/>
            <a:chExt cx="9359901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5C85EF-A511-433F-B179-7FF66C79AF21}"/>
                </a:ext>
              </a:extLst>
            </p:cNvPr>
            <p:cNvSpPr/>
            <p:nvPr/>
          </p:nvSpPr>
          <p:spPr>
            <a:xfrm>
              <a:off x="0" y="0"/>
              <a:ext cx="9359900" cy="685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1000" tIns="54000" rIns="81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>
                <a:solidFill>
                  <a:schemeClr val="bg2"/>
                </a:solidFill>
                <a:ea typeface="+mj-ea"/>
                <a:cs typeface="+mj-cs"/>
              </a:endParaRPr>
            </a:p>
          </p:txBody>
        </p:sp>
        <p:sp>
          <p:nvSpPr>
            <p:cNvPr id="4" name="Organigramme : Entrée manuelle 3">
              <a:extLst>
                <a:ext uri="{FF2B5EF4-FFF2-40B4-BE49-F238E27FC236}">
                  <a16:creationId xmlns:a16="http://schemas.microsoft.com/office/drawing/2014/main" id="{7A49479D-B0A7-46D2-A239-1498BB920A1B}"/>
                </a:ext>
              </a:extLst>
            </p:cNvPr>
            <p:cNvSpPr/>
            <p:nvPr/>
          </p:nvSpPr>
          <p:spPr>
            <a:xfrm rot="5400000" flipV="1">
              <a:off x="2851150" y="349250"/>
              <a:ext cx="6858001" cy="6159500"/>
            </a:xfrm>
            <a:prstGeom prst="flowChartManualInpu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1000" tIns="54000" rIns="81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>
                <a:solidFill>
                  <a:schemeClr val="bg2"/>
                </a:solidFill>
                <a:ea typeface="+mj-ea"/>
                <a:cs typeface="+mj-cs"/>
              </a:endParaRPr>
            </a:p>
          </p:txBody>
        </p:sp>
      </p:grp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4117D336-A4CD-4007-8BE8-BE5B14FF274F}"/>
              </a:ext>
            </a:extLst>
          </p:cNvPr>
          <p:cNvSpPr>
            <a:spLocks/>
          </p:cNvSpPr>
          <p:nvPr/>
        </p:nvSpPr>
        <p:spPr>
          <a:xfrm>
            <a:off x="0" y="77241"/>
            <a:ext cx="6076950" cy="438528"/>
          </a:xfrm>
          <a:prstGeom prst="homePlate">
            <a:avLst>
              <a:gd name="adj" fmla="val 398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000" tIns="54000" rIns="81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fr-FR" sz="1500" b="1" dirty="0">
                <a:solidFill>
                  <a:schemeClr val="bg1"/>
                </a:solidFill>
              </a:rPr>
              <a:t>Présentation et fonctionnement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1BAC7D6C-AF31-4CAE-AD5B-7ECD27310791}"/>
              </a:ext>
            </a:extLst>
          </p:cNvPr>
          <p:cNvSpPr txBox="1">
            <a:spLocks/>
          </p:cNvSpPr>
          <p:nvPr/>
        </p:nvSpPr>
        <p:spPr>
          <a:xfrm>
            <a:off x="122465" y="764136"/>
            <a:ext cx="6150921" cy="640493"/>
          </a:xfrm>
          <a:prstGeom prst="rect">
            <a:avLst/>
          </a:prstGeom>
        </p:spPr>
        <p:txBody>
          <a:bodyPr vert="horz" lIns="81000" tIns="81000" rIns="81000" bIns="81000" rtlCol="0">
            <a:no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  <a:defRPr sz="1600" i="0" kern="1200" cap="none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58775" indent="-358775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880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Tahoma" panose="020B0604030504040204" pitchFamily="34" charset="0"/>
              <a:buChar char="›"/>
              <a:defRPr sz="12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>
                <a:solidFill>
                  <a:schemeClr val="tx1"/>
                </a:solidFill>
              </a:rPr>
              <a:t>La </a:t>
            </a:r>
            <a:r>
              <a:rPr lang="fr-FR" sz="1200" b="1" dirty="0"/>
              <a:t>5G</a:t>
            </a:r>
            <a:r>
              <a:rPr lang="fr-FR" sz="1200" dirty="0">
                <a:solidFill>
                  <a:schemeClr val="tx1"/>
                </a:solidFill>
              </a:rPr>
              <a:t> est la cinquième génération de technologie de communication sans fil. Attendue pour </a:t>
            </a:r>
            <a:r>
              <a:rPr lang="fr-FR" sz="1200" b="1" dirty="0"/>
              <a:t>2020</a:t>
            </a:r>
            <a:r>
              <a:rPr lang="fr-FR" sz="1200" dirty="0">
                <a:solidFill>
                  <a:schemeClr val="tx1"/>
                </a:solidFill>
              </a:rPr>
              <a:t>, elle remplacera à terme l’actuelle 4G. Basée sur plusieurs nouvelles technologies, cette nouvelle génération de réseaux de communication sans fil laisse espérer de nombreux cas d’usage, grâce à de nouvelles performances.</a:t>
            </a:r>
            <a:br>
              <a:rPr lang="fr-FR" sz="1200" dirty="0">
                <a:solidFill>
                  <a:schemeClr val="tx1"/>
                </a:solidFill>
              </a:rPr>
            </a:br>
            <a:r>
              <a:rPr lang="fr-FR" sz="1200" dirty="0">
                <a:solidFill>
                  <a:schemeClr val="tx1"/>
                </a:solidFill>
              </a:rPr>
              <a:t>	 </a:t>
            </a:r>
            <a:endParaRPr lang="fr-FR" sz="1200" b="1" dirty="0">
              <a:solidFill>
                <a:schemeClr val="tx1"/>
              </a:solidFill>
            </a:endParaRPr>
          </a:p>
          <a:p>
            <a:endParaRPr lang="fr-FR" sz="1200" b="1" dirty="0">
              <a:solidFill>
                <a:schemeClr val="tx1"/>
              </a:solidFill>
            </a:endParaRPr>
          </a:p>
          <a:p>
            <a:endParaRPr lang="fr-FR" sz="1200" b="1" dirty="0">
              <a:solidFill>
                <a:schemeClr val="tx1"/>
              </a:solidFill>
            </a:endParaRPr>
          </a:p>
          <a:p>
            <a:endParaRPr lang="fr-FR" sz="1200" dirty="0">
              <a:solidFill>
                <a:schemeClr val="tx1"/>
              </a:solidFill>
            </a:endParaRPr>
          </a:p>
          <a:p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endParaRPr lang="fr-FR" sz="1200" dirty="0">
              <a:solidFill>
                <a:schemeClr val="tx1"/>
              </a:solidFill>
            </a:endParaRPr>
          </a:p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0279298E-B5AC-4886-BDC0-38F56D0C837A}"/>
              </a:ext>
            </a:extLst>
          </p:cNvPr>
          <p:cNvSpPr txBox="1">
            <a:spLocks/>
          </p:cNvSpPr>
          <p:nvPr/>
        </p:nvSpPr>
        <p:spPr>
          <a:xfrm>
            <a:off x="122465" y="1897002"/>
            <a:ext cx="6150921" cy="640493"/>
          </a:xfrm>
          <a:prstGeom prst="rect">
            <a:avLst/>
          </a:prstGeom>
        </p:spPr>
        <p:txBody>
          <a:bodyPr vert="horz" lIns="81000" tIns="81000" rIns="81000" bIns="81000" rtlCol="0">
            <a:no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  <a:defRPr sz="1600" i="0" kern="1200" cap="none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58775" indent="-358775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880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Tahoma" panose="020B0604030504040204" pitchFamily="34" charset="0"/>
              <a:buChar char="›"/>
              <a:defRPr sz="12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01F2FC-26F1-4746-B12F-9AB842824D08}"/>
              </a:ext>
            </a:extLst>
          </p:cNvPr>
          <p:cNvSpPr txBox="1"/>
          <p:nvPr/>
        </p:nvSpPr>
        <p:spPr>
          <a:xfrm>
            <a:off x="0" y="4435904"/>
            <a:ext cx="3878036" cy="346249"/>
          </a:xfrm>
          <a:prstGeom prst="rect">
            <a:avLst/>
          </a:prstGeom>
          <a:noFill/>
        </p:spPr>
        <p:txBody>
          <a:bodyPr wrap="square" lIns="81000" rIns="81000" rtlCol="0">
            <a:spAutoFit/>
          </a:bodyPr>
          <a:lstStyle/>
          <a:p>
            <a:r>
              <a:rPr lang="fr-FR" sz="825" dirty="0"/>
              <a:t>*Source </a:t>
            </a:r>
            <a:r>
              <a:rPr lang="fr-FR" sz="825" dirty="0" err="1">
                <a:hlinkClick r:id="rId3"/>
              </a:rPr>
              <a:t>Statista</a:t>
            </a:r>
            <a:endParaRPr lang="fr-FR" sz="825" dirty="0"/>
          </a:p>
          <a:p>
            <a:r>
              <a:rPr lang="fr-FR" sz="825" dirty="0"/>
              <a:t>** Source ARCEP 2017</a:t>
            </a:r>
          </a:p>
        </p:txBody>
      </p:sp>
      <p:pic>
        <p:nvPicPr>
          <p:cNvPr id="14" name="Cycle-Purple-Circle-Background">
            <a:extLst>
              <a:ext uri="{FF2B5EF4-FFF2-40B4-BE49-F238E27FC236}">
                <a16:creationId xmlns:a16="http://schemas.microsoft.com/office/drawing/2014/main" id="{C90A4DB0-9E06-4E1E-98A6-4A9633048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05" y="1792478"/>
            <a:ext cx="675000" cy="675000"/>
          </a:xfrm>
          <a:prstGeom prst="rect">
            <a:avLst/>
          </a:prstGeom>
        </p:spPr>
      </p:pic>
      <p:grpSp>
        <p:nvGrpSpPr>
          <p:cNvPr id="15" name="Full-Battery-Purple-Circle-Background">
            <a:extLst>
              <a:ext uri="{FF2B5EF4-FFF2-40B4-BE49-F238E27FC236}">
                <a16:creationId xmlns:a16="http://schemas.microsoft.com/office/drawing/2014/main" id="{A97DD64A-681B-4BE0-8682-127B498F5812}"/>
              </a:ext>
            </a:extLst>
          </p:cNvPr>
          <p:cNvGrpSpPr>
            <a:grpSpLocks noChangeAspect="1"/>
          </p:cNvGrpSpPr>
          <p:nvPr/>
        </p:nvGrpSpPr>
        <p:grpSpPr>
          <a:xfrm>
            <a:off x="2063860" y="1804921"/>
            <a:ext cx="675000" cy="675000"/>
            <a:chOff x="5158915" y="422359"/>
            <a:chExt cx="900000" cy="900000"/>
          </a:xfrm>
        </p:grpSpPr>
        <p:pic>
          <p:nvPicPr>
            <p:cNvPr id="16" name="Background-circle-purple">
              <a:extLst>
                <a:ext uri="{FF2B5EF4-FFF2-40B4-BE49-F238E27FC236}">
                  <a16:creationId xmlns:a16="http://schemas.microsoft.com/office/drawing/2014/main" id="{8C926F4F-3690-4132-BF84-53683CECA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8915" y="422359"/>
              <a:ext cx="900000" cy="900000"/>
            </a:xfrm>
            <a:prstGeom prst="rect">
              <a:avLst/>
            </a:prstGeom>
          </p:spPr>
        </p:pic>
        <p:sp>
          <p:nvSpPr>
            <p:cNvPr id="17" name="Rectangle à coins arrondis 141">
              <a:extLst>
                <a:ext uri="{FF2B5EF4-FFF2-40B4-BE49-F238E27FC236}">
                  <a16:creationId xmlns:a16="http://schemas.microsoft.com/office/drawing/2014/main" id="{4DC6D1D2-0BDD-4CFD-9255-9CF158EBFD9F}"/>
                </a:ext>
              </a:extLst>
            </p:cNvPr>
            <p:cNvSpPr>
              <a:spLocks/>
            </p:cNvSpPr>
            <p:nvPr/>
          </p:nvSpPr>
          <p:spPr>
            <a:xfrm>
              <a:off x="5359268" y="745269"/>
              <a:ext cx="499295" cy="254180"/>
            </a:xfrm>
            <a:custGeom>
              <a:avLst/>
              <a:gdLst/>
              <a:ahLst/>
              <a:cxnLst/>
              <a:rect l="l" t="t" r="r" b="b"/>
              <a:pathLst>
                <a:path w="1896071" h="965250">
                  <a:moveTo>
                    <a:pt x="1137246" y="151961"/>
                  </a:moveTo>
                  <a:lnTo>
                    <a:pt x="1452203" y="151961"/>
                  </a:lnTo>
                  <a:cubicBezTo>
                    <a:pt x="1513125" y="151961"/>
                    <a:pt x="1562512" y="201348"/>
                    <a:pt x="1562512" y="262270"/>
                  </a:cubicBezTo>
                  <a:lnTo>
                    <a:pt x="1562512" y="703495"/>
                  </a:lnTo>
                  <a:cubicBezTo>
                    <a:pt x="1562512" y="764417"/>
                    <a:pt x="1513125" y="813804"/>
                    <a:pt x="1452203" y="813804"/>
                  </a:cubicBezTo>
                  <a:lnTo>
                    <a:pt x="1137246" y="813804"/>
                  </a:lnTo>
                  <a:close/>
                  <a:moveTo>
                    <a:pt x="331080" y="151961"/>
                  </a:moveTo>
                  <a:lnTo>
                    <a:pt x="652819" y="151961"/>
                  </a:lnTo>
                  <a:lnTo>
                    <a:pt x="652819" y="813804"/>
                  </a:lnTo>
                  <a:lnTo>
                    <a:pt x="331080" y="813804"/>
                  </a:lnTo>
                  <a:cubicBezTo>
                    <a:pt x="270158" y="813804"/>
                    <a:pt x="220771" y="764417"/>
                    <a:pt x="220771" y="703495"/>
                  </a:cubicBezTo>
                  <a:lnTo>
                    <a:pt x="220771" y="262270"/>
                  </a:lnTo>
                  <a:cubicBezTo>
                    <a:pt x="220771" y="201348"/>
                    <a:pt x="270158" y="151961"/>
                    <a:pt x="331080" y="151961"/>
                  </a:cubicBezTo>
                  <a:close/>
                  <a:moveTo>
                    <a:pt x="700032" y="151703"/>
                  </a:moveTo>
                  <a:lnTo>
                    <a:pt x="1092803" y="151703"/>
                  </a:lnTo>
                  <a:lnTo>
                    <a:pt x="1092803" y="813546"/>
                  </a:lnTo>
                  <a:lnTo>
                    <a:pt x="700032" y="813546"/>
                  </a:lnTo>
                  <a:close/>
                  <a:moveTo>
                    <a:pt x="287030" y="83762"/>
                  </a:moveTo>
                  <a:cubicBezTo>
                    <a:pt x="213600" y="83762"/>
                    <a:pt x="154073" y="143289"/>
                    <a:pt x="154073" y="216719"/>
                  </a:cubicBezTo>
                  <a:lnTo>
                    <a:pt x="154073" y="748532"/>
                  </a:lnTo>
                  <a:cubicBezTo>
                    <a:pt x="154073" y="821962"/>
                    <a:pt x="213600" y="881489"/>
                    <a:pt x="287030" y="881489"/>
                  </a:cubicBezTo>
                  <a:lnTo>
                    <a:pt x="1488471" y="881489"/>
                  </a:lnTo>
                  <a:cubicBezTo>
                    <a:pt x="1561901" y="881489"/>
                    <a:pt x="1621428" y="821962"/>
                    <a:pt x="1621428" y="748532"/>
                  </a:cubicBezTo>
                  <a:lnTo>
                    <a:pt x="1621428" y="216719"/>
                  </a:lnTo>
                  <a:cubicBezTo>
                    <a:pt x="1621428" y="143289"/>
                    <a:pt x="1561901" y="83762"/>
                    <a:pt x="1488471" y="83762"/>
                  </a:cubicBezTo>
                  <a:close/>
                  <a:moveTo>
                    <a:pt x="160878" y="0"/>
                  </a:moveTo>
                  <a:lnTo>
                    <a:pt x="1614622" y="0"/>
                  </a:lnTo>
                  <a:cubicBezTo>
                    <a:pt x="1703472" y="0"/>
                    <a:pt x="1775500" y="72028"/>
                    <a:pt x="1775500" y="160878"/>
                  </a:cubicBezTo>
                  <a:lnTo>
                    <a:pt x="1775500" y="323019"/>
                  </a:lnTo>
                  <a:lnTo>
                    <a:pt x="1867257" y="323019"/>
                  </a:lnTo>
                  <a:cubicBezTo>
                    <a:pt x="1883171" y="323019"/>
                    <a:pt x="1896071" y="335919"/>
                    <a:pt x="1896071" y="351833"/>
                  </a:cubicBezTo>
                  <a:lnTo>
                    <a:pt x="1896071" y="613418"/>
                  </a:lnTo>
                  <a:cubicBezTo>
                    <a:pt x="1896071" y="629332"/>
                    <a:pt x="1883171" y="642232"/>
                    <a:pt x="1867257" y="642232"/>
                  </a:cubicBezTo>
                  <a:lnTo>
                    <a:pt x="1775500" y="642232"/>
                  </a:lnTo>
                  <a:lnTo>
                    <a:pt x="1775500" y="804372"/>
                  </a:lnTo>
                  <a:cubicBezTo>
                    <a:pt x="1775500" y="893222"/>
                    <a:pt x="1703472" y="965250"/>
                    <a:pt x="1614622" y="965250"/>
                  </a:cubicBezTo>
                  <a:lnTo>
                    <a:pt x="160878" y="965250"/>
                  </a:lnTo>
                  <a:cubicBezTo>
                    <a:pt x="72028" y="965250"/>
                    <a:pt x="0" y="893222"/>
                    <a:pt x="0" y="804372"/>
                  </a:cubicBezTo>
                  <a:lnTo>
                    <a:pt x="0" y="160878"/>
                  </a:lnTo>
                  <a:cubicBezTo>
                    <a:pt x="0" y="72028"/>
                    <a:pt x="72028" y="0"/>
                    <a:pt x="160878" y="0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</p:grpSp>
      <p:pic>
        <p:nvPicPr>
          <p:cNvPr id="18" name="Globe-Purple-Circle-Background">
            <a:extLst>
              <a:ext uri="{FF2B5EF4-FFF2-40B4-BE49-F238E27FC236}">
                <a16:creationId xmlns:a16="http://schemas.microsoft.com/office/drawing/2014/main" id="{AE42FD51-1267-4160-BD27-A4F586BE13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50" y="1808297"/>
            <a:ext cx="675000" cy="675000"/>
          </a:xfrm>
          <a:prstGeom prst="rect">
            <a:avLst/>
          </a:prstGeom>
        </p:spPr>
      </p:pic>
      <p:grpSp>
        <p:nvGrpSpPr>
          <p:cNvPr id="19" name="Antenna-Connection-Purple-Circle-Background">
            <a:extLst>
              <a:ext uri="{FF2B5EF4-FFF2-40B4-BE49-F238E27FC236}">
                <a16:creationId xmlns:a16="http://schemas.microsoft.com/office/drawing/2014/main" id="{7F7B29DA-02FC-41A4-96AE-D3B5A6FF8684}"/>
              </a:ext>
            </a:extLst>
          </p:cNvPr>
          <p:cNvGrpSpPr>
            <a:grpSpLocks noChangeAspect="1"/>
          </p:cNvGrpSpPr>
          <p:nvPr/>
        </p:nvGrpSpPr>
        <p:grpSpPr>
          <a:xfrm>
            <a:off x="392579" y="1792478"/>
            <a:ext cx="675000" cy="675000"/>
            <a:chOff x="4831624" y="5530151"/>
            <a:chExt cx="900000" cy="900000"/>
          </a:xfrm>
        </p:grpSpPr>
        <p:pic>
          <p:nvPicPr>
            <p:cNvPr id="20" name="Background-circle-purple">
              <a:extLst>
                <a:ext uri="{FF2B5EF4-FFF2-40B4-BE49-F238E27FC236}">
                  <a16:creationId xmlns:a16="http://schemas.microsoft.com/office/drawing/2014/main" id="{51B07A82-7949-46E5-89B1-31E78002D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624" y="5530151"/>
              <a:ext cx="900000" cy="900000"/>
            </a:xfrm>
            <a:prstGeom prst="rect">
              <a:avLst/>
            </a:prstGeom>
          </p:spPr>
        </p:pic>
        <p:pic>
          <p:nvPicPr>
            <p:cNvPr id="21" name="Graphic 79" descr="Satellite dish">
              <a:extLst>
                <a:ext uri="{FF2B5EF4-FFF2-40B4-BE49-F238E27FC236}">
                  <a16:creationId xmlns:a16="http://schemas.microsoft.com/office/drawing/2014/main" id="{77CC92DA-2B79-4185-A3CE-0E1B65BD1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43082" y="5741609"/>
              <a:ext cx="477085" cy="477084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65BD804-4360-436B-9E05-CAE9EA714672}"/>
              </a:ext>
            </a:extLst>
          </p:cNvPr>
          <p:cNvSpPr>
            <a:spLocks/>
          </p:cNvSpPr>
          <p:nvPr/>
        </p:nvSpPr>
        <p:spPr>
          <a:xfrm>
            <a:off x="44695" y="2525937"/>
            <a:ext cx="1370769" cy="3906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fr-FR" sz="969" b="1" dirty="0">
                <a:solidFill>
                  <a:schemeClr val="bg2"/>
                </a:solidFill>
                <a:latin typeface="+mj-lt"/>
              </a:rPr>
              <a:t>Augmentation du débit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B821D5-7421-4015-A38B-0DB6B76F433F}"/>
              </a:ext>
            </a:extLst>
          </p:cNvPr>
          <p:cNvSpPr>
            <a:spLocks/>
          </p:cNvSpPr>
          <p:nvPr/>
        </p:nvSpPr>
        <p:spPr>
          <a:xfrm>
            <a:off x="1715975" y="2529619"/>
            <a:ext cx="1370769" cy="5397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fr-FR" sz="969" b="1" dirty="0">
                <a:solidFill>
                  <a:schemeClr val="bg2"/>
                </a:solidFill>
                <a:latin typeface="+mj-lt"/>
              </a:rPr>
              <a:t>Optimisation de la consommation d’énergie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136DDA-97F4-4118-B737-1EBD235A57E3}"/>
              </a:ext>
            </a:extLst>
          </p:cNvPr>
          <p:cNvSpPr>
            <a:spLocks/>
          </p:cNvSpPr>
          <p:nvPr/>
        </p:nvSpPr>
        <p:spPr>
          <a:xfrm>
            <a:off x="5004416" y="2529589"/>
            <a:ext cx="1370769" cy="24147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fr-FR" sz="969" b="1" dirty="0">
                <a:solidFill>
                  <a:schemeClr val="bg2"/>
                </a:solidFill>
                <a:latin typeface="+mj-lt"/>
              </a:rPr>
              <a:t>Network slicing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FF220FC-5AB8-4DE1-AFA8-661B9AC90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343975"/>
              </p:ext>
            </p:extLst>
          </p:nvPr>
        </p:nvGraphicFramePr>
        <p:xfrm>
          <a:off x="1715975" y="3140527"/>
          <a:ext cx="5079423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141">
                  <a:extLst>
                    <a:ext uri="{9D8B030D-6E8A-4147-A177-3AD203B41FA5}">
                      <a16:colId xmlns:a16="http://schemas.microsoft.com/office/drawing/2014/main" val="1153716359"/>
                    </a:ext>
                  </a:extLst>
                </a:gridCol>
                <a:gridCol w="1693141">
                  <a:extLst>
                    <a:ext uri="{9D8B030D-6E8A-4147-A177-3AD203B41FA5}">
                      <a16:colId xmlns:a16="http://schemas.microsoft.com/office/drawing/2014/main" val="1719327349"/>
                    </a:ext>
                  </a:extLst>
                </a:gridCol>
                <a:gridCol w="1693141">
                  <a:extLst>
                    <a:ext uri="{9D8B030D-6E8A-4147-A177-3AD203B41FA5}">
                      <a16:colId xmlns:a16="http://schemas.microsoft.com/office/drawing/2014/main" val="3264996371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r>
                        <a:rPr lang="fr-FR" sz="1200" dirty="0"/>
                        <a:t>Performances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4G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5G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35063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fr-FR" sz="1100" dirty="0"/>
                        <a:t>Débit maximal (Gbit/s)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20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7589098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fr-FR" sz="1100" dirty="0"/>
                        <a:t>Débit utilisateur (Mbit/s)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1381087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l" defTabSz="893227" rtl="0" eaLnBrk="1" latinLnBrk="0" hangingPunct="1"/>
                      <a:r>
                        <a:rPr lang="fr-FR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Latence (millisecondes)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40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411006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l" defTabSz="893227" rtl="0" eaLnBrk="1" latinLnBrk="0" hangingPunct="1"/>
                      <a:r>
                        <a:rPr lang="fr-FR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Efficacité énergétique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x1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x100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1388862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algn="l" defTabSz="893227" rtl="0" eaLnBrk="1" latinLnBrk="0" hangingPunct="1"/>
                      <a:r>
                        <a:rPr lang="fr-FR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Débit sur une zone (Mbit/s/m²)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0.1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/>
                        <a:t>10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90016839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0809CC5F-0156-45DA-BA6A-C92C440B11A6}"/>
              </a:ext>
            </a:extLst>
          </p:cNvPr>
          <p:cNvSpPr txBox="1"/>
          <p:nvPr/>
        </p:nvSpPr>
        <p:spPr>
          <a:xfrm>
            <a:off x="122465" y="3145862"/>
            <a:ext cx="1531754" cy="577081"/>
          </a:xfrm>
          <a:prstGeom prst="rect">
            <a:avLst/>
          </a:prstGeom>
          <a:noFill/>
        </p:spPr>
        <p:txBody>
          <a:bodyPr wrap="square" lIns="81000" rIns="81000" rtlCol="0">
            <a:spAutoFit/>
          </a:bodyPr>
          <a:lstStyle/>
          <a:p>
            <a:r>
              <a:rPr lang="fr-FR" sz="1050" b="1" dirty="0">
                <a:solidFill>
                  <a:schemeClr val="bg2">
                    <a:lumMod val="100000"/>
                  </a:schemeClr>
                </a:solidFill>
              </a:rPr>
              <a:t>Comparaison des performances 4G/5G**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3CDD4F-5187-4D86-9365-C0578DC18997}"/>
              </a:ext>
            </a:extLst>
          </p:cNvPr>
          <p:cNvSpPr>
            <a:spLocks/>
          </p:cNvSpPr>
          <p:nvPr/>
        </p:nvSpPr>
        <p:spPr>
          <a:xfrm>
            <a:off x="3385020" y="2525538"/>
            <a:ext cx="1370769" cy="3906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fr-FR" sz="969" b="1" dirty="0">
                <a:solidFill>
                  <a:schemeClr val="bg2"/>
                </a:solidFill>
                <a:latin typeface="+mj-lt"/>
              </a:rPr>
              <a:t>Temps de latence réduit</a:t>
            </a:r>
          </a:p>
        </p:txBody>
      </p:sp>
      <p:sp>
        <p:nvSpPr>
          <p:cNvPr id="23" name="Flèche : pentagone 4">
            <a:extLst>
              <a:ext uri="{FF2B5EF4-FFF2-40B4-BE49-F238E27FC236}">
                <a16:creationId xmlns:a16="http://schemas.microsoft.com/office/drawing/2014/main" id="{B4C7ADBA-232E-4567-8477-DB13662FF9C5}"/>
              </a:ext>
            </a:extLst>
          </p:cNvPr>
          <p:cNvSpPr>
            <a:spLocks/>
          </p:cNvSpPr>
          <p:nvPr/>
        </p:nvSpPr>
        <p:spPr>
          <a:xfrm>
            <a:off x="0" y="5093741"/>
            <a:ext cx="6076950" cy="438528"/>
          </a:xfrm>
          <a:prstGeom prst="homePlate">
            <a:avLst>
              <a:gd name="adj" fmla="val 398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000" tIns="54000" rIns="81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fr-FR" sz="1500" b="1" dirty="0">
                <a:solidFill>
                  <a:schemeClr val="bg1"/>
                </a:solidFill>
              </a:rPr>
              <a:t>Applications</a:t>
            </a:r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D018D751-7919-4490-9502-48FE883249C6}"/>
              </a:ext>
            </a:extLst>
          </p:cNvPr>
          <p:cNvGrpSpPr>
            <a:grpSpLocks/>
          </p:cNvGrpSpPr>
          <p:nvPr/>
        </p:nvGrpSpPr>
        <p:grpSpPr>
          <a:xfrm>
            <a:off x="100742" y="6500196"/>
            <a:ext cx="2150907" cy="1447461"/>
            <a:chOff x="297906" y="1561947"/>
            <a:chExt cx="2974917" cy="4401430"/>
          </a:xfrm>
        </p:grpSpPr>
        <p:sp>
          <p:nvSpPr>
            <p:cNvPr id="35" name="Espace réservé du contenu 3">
              <a:extLst>
                <a:ext uri="{FF2B5EF4-FFF2-40B4-BE49-F238E27FC236}">
                  <a16:creationId xmlns:a16="http://schemas.microsoft.com/office/drawing/2014/main" id="{446BEBE6-D2DA-4FDA-88AA-2666C53B6DA7}"/>
                </a:ext>
              </a:extLst>
            </p:cNvPr>
            <p:cNvSpPr txBox="1">
              <a:spLocks/>
            </p:cNvSpPr>
            <p:nvPr/>
          </p:nvSpPr>
          <p:spPr>
            <a:xfrm>
              <a:off x="297906" y="2227945"/>
              <a:ext cx="2974917" cy="3735432"/>
            </a:xfrm>
            <a:prstGeom prst="rect">
              <a:avLst/>
            </a:prstGeom>
            <a:ln w="9525"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>
                      <a:lumMod val="100000"/>
                      <a:alpha val="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65813" tIns="65813" rIns="65813" bIns="65813">
              <a:noAutofit/>
            </a:bodyPr>
            <a:lstStyle>
              <a:lvl1pPr marL="0" indent="0" algn="just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tabLst/>
                <a:defRPr sz="1600" i="0" kern="1200" cap="none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358775" indent="-358775" algn="just" defTabSz="914400" rtl="0" eaLnBrk="1" latinLnBrk="0" hangingPunct="1">
                <a:lnSpc>
                  <a:spcPct val="100000"/>
                </a:lnSpc>
                <a:spcBef>
                  <a:spcPts val="1400"/>
                </a:spcBef>
                <a:buClr>
                  <a:schemeClr val="bg2"/>
                </a:buClr>
                <a:buFont typeface="Tempus Sans ITC" panose="04020404030D07020202" pitchFamily="82" charset="0"/>
                <a:buChar char="/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0" algn="just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88000" algn="just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bg2"/>
                </a:buClr>
                <a:buFont typeface="Tahoma" panose="020B0604030504040204" pitchFamily="34" charset="0"/>
                <a:buChar char="›"/>
                <a:defRPr sz="1200" kern="1200" cap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00000" marR="0" indent="-252000" algn="just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ahoma" panose="020B0604030504040204" pitchFamily="34" charset="0"/>
                <a:buChar char="»"/>
                <a:tabLst/>
                <a:defRPr lang="fr-FR" sz="10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00000" indent="-252000" algn="just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Tahoma" panose="020B0604030504040204" pitchFamily="34" charset="0"/>
                <a:buChar char="»"/>
                <a:defRPr lang="fr-FR" sz="1000" kern="1200" baseline="0" noProof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00000" indent="-252000" algn="just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Tahoma" panose="020B0604030504040204" pitchFamily="34" charset="0"/>
                <a:buChar char="»"/>
                <a:defRPr lang="fr-FR" sz="1000" kern="1200" baseline="0" noProof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00000" marR="0" indent="-252000" algn="just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ahoma" panose="020B0604030504040204" pitchFamily="34" charset="0"/>
                <a:buChar char="»"/>
                <a:tabLst/>
                <a:defRPr lang="fr-FR" sz="1000" kern="1200" noProof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900000" indent="-252000" algn="just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Tahoma" panose="020B0604030504040204" pitchFamily="34" charset="0"/>
                <a:buChar char="»"/>
                <a:defRPr lang="fr-FR" sz="1000" kern="1200" noProof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900" i="1" dirty="0" err="1">
                  <a:solidFill>
                    <a:schemeClr val="tx1"/>
                  </a:solidFill>
                </a:rPr>
                <a:t>Enhanced</a:t>
              </a:r>
              <a:r>
                <a:rPr lang="fr-FR" sz="900" i="1" dirty="0">
                  <a:solidFill>
                    <a:schemeClr val="tx1"/>
                  </a:solidFill>
                </a:rPr>
                <a:t> Mobile Broadband </a:t>
              </a:r>
              <a:r>
                <a:rPr lang="fr-FR" sz="900" dirty="0">
                  <a:solidFill>
                    <a:schemeClr val="tx1"/>
                  </a:solidFill>
                </a:rPr>
                <a:t>: cette catégorie offre une </a:t>
              </a:r>
              <a:r>
                <a:rPr lang="fr-FR" sz="900" b="1" dirty="0"/>
                <a:t>connexion en ultra haut débit</a:t>
              </a:r>
              <a:r>
                <a:rPr lang="fr-FR" sz="900" dirty="0"/>
                <a:t>, </a:t>
              </a:r>
              <a:r>
                <a:rPr lang="fr-FR" sz="900" dirty="0">
                  <a:solidFill>
                    <a:schemeClr val="tx1"/>
                  </a:solidFill>
                </a:rPr>
                <a:t>nécessaire à certaines services et applications plutôt orientés grand public. </a:t>
              </a:r>
            </a:p>
            <a:p>
              <a:endParaRPr lang="fr-FR" sz="900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95">
              <a:extLst>
                <a:ext uri="{FF2B5EF4-FFF2-40B4-BE49-F238E27FC236}">
                  <a16:creationId xmlns:a16="http://schemas.microsoft.com/office/drawing/2014/main" id="{DDA3D062-DD50-416E-BB98-BC5251156D2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7549" y="1561947"/>
              <a:ext cx="2789999" cy="666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2">
                      <a:lumMod val="100000"/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65813" tIns="0" rIns="65813" bIns="0" anchor="ctr"/>
            <a:lstStyle>
              <a:lvl1pPr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0" hangingPunct="0"/>
              <a:r>
                <a:rPr lang="fr-FR" sz="1097" b="1" noProof="1">
                  <a:solidFill>
                    <a:schemeClr val="bg2">
                      <a:lumMod val="100000"/>
                    </a:schemeClr>
                  </a:solidFill>
                  <a:latin typeface="+mn-lt"/>
                </a:rPr>
                <a:t>eMBB</a:t>
              </a:r>
              <a:endParaRPr lang="fr-FR" sz="1219" b="1" noProof="1">
                <a:solidFill>
                  <a:schemeClr val="bg2">
                    <a:lumMod val="10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29" name="Group 3">
            <a:extLst>
              <a:ext uri="{FF2B5EF4-FFF2-40B4-BE49-F238E27FC236}">
                <a16:creationId xmlns:a16="http://schemas.microsoft.com/office/drawing/2014/main" id="{39DA8749-7090-444F-815B-2E7175BC591E}"/>
              </a:ext>
            </a:extLst>
          </p:cNvPr>
          <p:cNvGrpSpPr>
            <a:grpSpLocks/>
          </p:cNvGrpSpPr>
          <p:nvPr/>
        </p:nvGrpSpPr>
        <p:grpSpPr>
          <a:xfrm>
            <a:off x="2349027" y="6500196"/>
            <a:ext cx="2150907" cy="1447461"/>
            <a:chOff x="3485998" y="1561947"/>
            <a:chExt cx="2974917" cy="4401429"/>
          </a:xfrm>
        </p:grpSpPr>
        <p:sp>
          <p:nvSpPr>
            <p:cNvPr id="33" name="Espace réservé du contenu 3">
              <a:extLst>
                <a:ext uri="{FF2B5EF4-FFF2-40B4-BE49-F238E27FC236}">
                  <a16:creationId xmlns:a16="http://schemas.microsoft.com/office/drawing/2014/main" id="{867D9820-D8B5-46C2-8054-5694842BB54E}"/>
                </a:ext>
              </a:extLst>
            </p:cNvPr>
            <p:cNvSpPr txBox="1">
              <a:spLocks/>
            </p:cNvSpPr>
            <p:nvPr/>
          </p:nvSpPr>
          <p:spPr>
            <a:xfrm>
              <a:off x="3485998" y="2227948"/>
              <a:ext cx="2974917" cy="3735428"/>
            </a:xfrm>
            <a:prstGeom prst="rect">
              <a:avLst/>
            </a:prstGeom>
            <a:ln w="9525"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2">
                      <a:lumMod val="100000"/>
                      <a:alpha val="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65813" tIns="65813" rIns="65813" bIns="65813">
              <a:noAutofit/>
            </a:bodyPr>
            <a:lstStyle>
              <a:lvl1pPr marL="0" indent="0" algn="just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tabLst/>
                <a:defRPr sz="1600" i="0" kern="1200" cap="none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358775" indent="-358775" algn="just" defTabSz="914400" rtl="0" eaLnBrk="1" latinLnBrk="0" hangingPunct="1">
                <a:lnSpc>
                  <a:spcPct val="100000"/>
                </a:lnSpc>
                <a:spcBef>
                  <a:spcPts val="1400"/>
                </a:spcBef>
                <a:buClr>
                  <a:schemeClr val="bg2"/>
                </a:buClr>
                <a:buFont typeface="Tempus Sans ITC" panose="04020404030D07020202" pitchFamily="82" charset="0"/>
                <a:buChar char="/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0" algn="just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88000" algn="just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bg2"/>
                </a:buClr>
                <a:buFont typeface="Tahoma" panose="020B0604030504040204" pitchFamily="34" charset="0"/>
                <a:buChar char="›"/>
                <a:defRPr sz="1200" kern="1200" cap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00000" marR="0" indent="-252000" algn="just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ahoma" panose="020B0604030504040204" pitchFamily="34" charset="0"/>
                <a:buChar char="»"/>
                <a:tabLst/>
                <a:defRPr lang="fr-FR" sz="10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00000" indent="-252000" algn="just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Tahoma" panose="020B0604030504040204" pitchFamily="34" charset="0"/>
                <a:buChar char="»"/>
                <a:defRPr lang="fr-FR" sz="1000" kern="1200" baseline="0" noProof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00000" indent="-252000" algn="just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Tahoma" panose="020B0604030504040204" pitchFamily="34" charset="0"/>
                <a:buChar char="»"/>
                <a:defRPr lang="fr-FR" sz="1000" kern="1200" baseline="0" noProof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00000" marR="0" indent="-252000" algn="just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ahoma" panose="020B0604030504040204" pitchFamily="34" charset="0"/>
                <a:buChar char="»"/>
                <a:tabLst/>
                <a:defRPr lang="fr-FR" sz="1000" kern="1200" noProof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900000" indent="-252000" algn="just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Tahoma" panose="020B0604030504040204" pitchFamily="34" charset="0"/>
                <a:buChar char="»"/>
                <a:defRPr lang="fr-FR" sz="1000" kern="1200" noProof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900" i="1" dirty="0">
                  <a:solidFill>
                    <a:schemeClr val="tx1"/>
                  </a:solidFill>
                </a:rPr>
                <a:t>Ultra Reliable Low Latency Communication</a:t>
              </a:r>
              <a:r>
                <a:rPr lang="fr-FR" sz="900" dirty="0">
                  <a:solidFill>
                    <a:schemeClr val="tx1"/>
                  </a:solidFill>
                </a:rPr>
                <a:t>: cette catégorie comprend les communications ultra-fiables et à </a:t>
              </a:r>
              <a:r>
                <a:rPr lang="fr-FR" sz="914" b="1" dirty="0"/>
                <a:t>faible latence</a:t>
              </a:r>
              <a:r>
                <a:rPr lang="fr-FR" sz="900" dirty="0">
                  <a:solidFill>
                    <a:schemeClr val="tx1"/>
                  </a:solidFill>
                </a:rPr>
                <a:t>.</a:t>
              </a:r>
            </a:p>
            <a:p>
              <a:pPr algn="ctr"/>
              <a:endParaRPr lang="fr-FR" sz="900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95">
              <a:extLst>
                <a:ext uri="{FF2B5EF4-FFF2-40B4-BE49-F238E27FC236}">
                  <a16:creationId xmlns:a16="http://schemas.microsoft.com/office/drawing/2014/main" id="{AF0160F2-0D97-4C71-A1A8-93E5A7DCB0E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68207" y="1561947"/>
              <a:ext cx="2790000" cy="6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2">
                      <a:lumMod val="100000"/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65813" tIns="0" rIns="65813" bIns="0" anchor="ctr"/>
            <a:lstStyle>
              <a:lvl1pPr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0" hangingPunct="0"/>
              <a:r>
                <a:rPr lang="fr-FR" sz="1097" b="1" noProof="1">
                  <a:solidFill>
                    <a:schemeClr val="bg2">
                      <a:lumMod val="100000"/>
                    </a:schemeClr>
                  </a:solidFill>
                  <a:latin typeface="+mn-lt"/>
                </a:rPr>
                <a:t>uRLLC</a:t>
              </a:r>
              <a:endParaRPr lang="fr-FR" sz="1219" b="1" noProof="1">
                <a:solidFill>
                  <a:schemeClr val="bg2">
                    <a:lumMod val="10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30" name="Group 4">
            <a:extLst>
              <a:ext uri="{FF2B5EF4-FFF2-40B4-BE49-F238E27FC236}">
                <a16:creationId xmlns:a16="http://schemas.microsoft.com/office/drawing/2014/main" id="{00601E95-3EC0-4C88-9497-8FB872C98453}"/>
              </a:ext>
            </a:extLst>
          </p:cNvPr>
          <p:cNvGrpSpPr>
            <a:grpSpLocks/>
          </p:cNvGrpSpPr>
          <p:nvPr/>
        </p:nvGrpSpPr>
        <p:grpSpPr>
          <a:xfrm>
            <a:off x="4597312" y="6500196"/>
            <a:ext cx="2150907" cy="1446268"/>
            <a:chOff x="6485832" y="1561947"/>
            <a:chExt cx="2974917" cy="4397803"/>
          </a:xfrm>
        </p:grpSpPr>
        <p:sp>
          <p:nvSpPr>
            <p:cNvPr id="31" name="Espace réservé du contenu 3">
              <a:extLst>
                <a:ext uri="{FF2B5EF4-FFF2-40B4-BE49-F238E27FC236}">
                  <a16:creationId xmlns:a16="http://schemas.microsoft.com/office/drawing/2014/main" id="{97F86B45-E29A-4F55-80BB-2D48DB5C8038}"/>
                </a:ext>
              </a:extLst>
            </p:cNvPr>
            <p:cNvSpPr txBox="1">
              <a:spLocks/>
            </p:cNvSpPr>
            <p:nvPr/>
          </p:nvSpPr>
          <p:spPr>
            <a:xfrm>
              <a:off x="6485832" y="2224320"/>
              <a:ext cx="2974917" cy="3735430"/>
            </a:xfrm>
            <a:prstGeom prst="rect">
              <a:avLst/>
            </a:prstGeom>
            <a:ln w="9525"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2">
                      <a:lumMod val="100000"/>
                      <a:alpha val="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65813" tIns="65813" rIns="65813" bIns="65813">
              <a:noAutofit/>
            </a:bodyPr>
            <a:lstStyle>
              <a:lvl1pPr marL="0" indent="0" algn="just" defTabSz="914400" rtl="0" eaLnBrk="1" latinLnBrk="0" hangingPunct="1">
                <a:lnSpc>
                  <a:spcPct val="100000"/>
                </a:lnSpc>
                <a:spcBef>
                  <a:spcPts val="1800"/>
                </a:spcBef>
                <a:buFont typeface="Arial" panose="020B0604020202020204" pitchFamily="34" charset="0"/>
                <a:buNone/>
                <a:tabLst/>
                <a:defRPr sz="1600" i="0" kern="1200" cap="none" baseline="0">
                  <a:solidFill>
                    <a:schemeClr val="bg2"/>
                  </a:solidFill>
                  <a:latin typeface="+mn-lt"/>
                  <a:ea typeface="+mn-ea"/>
                  <a:cs typeface="+mn-cs"/>
                </a:defRPr>
              </a:lvl1pPr>
              <a:lvl2pPr marL="358775" indent="-358775" algn="just" defTabSz="914400" rtl="0" eaLnBrk="1" latinLnBrk="0" hangingPunct="1">
                <a:lnSpc>
                  <a:spcPct val="100000"/>
                </a:lnSpc>
                <a:spcBef>
                  <a:spcPts val="1400"/>
                </a:spcBef>
                <a:buClr>
                  <a:schemeClr val="bg2"/>
                </a:buClr>
                <a:buFont typeface="Tempus Sans ITC" panose="04020404030D07020202" pitchFamily="82" charset="0"/>
                <a:buChar char="/"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60000" indent="0" algn="just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  <a:defRPr sz="1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48000" indent="-288000" algn="just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bg2"/>
                </a:buClr>
                <a:buFont typeface="Tahoma" panose="020B0604030504040204" pitchFamily="34" charset="0"/>
                <a:buChar char="›"/>
                <a:defRPr sz="1200" kern="1200" cap="none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00000" marR="0" indent="-252000" algn="just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ahoma" panose="020B0604030504040204" pitchFamily="34" charset="0"/>
                <a:buChar char="»"/>
                <a:tabLst/>
                <a:defRPr lang="fr-FR" sz="100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00000" indent="-252000" algn="just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Tahoma" panose="020B0604030504040204" pitchFamily="34" charset="0"/>
                <a:buChar char="»"/>
                <a:defRPr lang="fr-FR" sz="1000" kern="1200" baseline="0" noProof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900000" indent="-252000" algn="just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Tahoma" panose="020B0604030504040204" pitchFamily="34" charset="0"/>
                <a:buChar char="»"/>
                <a:defRPr lang="fr-FR" sz="1000" kern="1200" baseline="0" noProof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900000" marR="0" indent="-252000" algn="just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bg2"/>
                </a:buClr>
                <a:buSzTx/>
                <a:buFont typeface="Tahoma" panose="020B0604030504040204" pitchFamily="34" charset="0"/>
                <a:buChar char="»"/>
                <a:tabLst/>
                <a:defRPr lang="fr-FR" sz="1000" kern="1200" noProof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900000" indent="-252000" algn="just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bg2"/>
                </a:buClr>
                <a:buFont typeface="Tahoma" panose="020B0604030504040204" pitchFamily="34" charset="0"/>
                <a:buChar char="»"/>
                <a:defRPr lang="fr-FR" sz="1000" kern="1200" noProof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900" i="1" dirty="0">
                  <a:solidFill>
                    <a:schemeClr val="tx1"/>
                  </a:solidFill>
                </a:rPr>
                <a:t>Massive Machine Type Communication ou </a:t>
              </a:r>
              <a:r>
                <a:rPr lang="fr-FR" sz="914" b="1" dirty="0"/>
                <a:t>Massive IoT</a:t>
              </a:r>
              <a:r>
                <a:rPr lang="fr-FR" sz="914" dirty="0"/>
                <a:t>. </a:t>
              </a:r>
              <a:r>
                <a:rPr lang="fr-FR" sz="900" dirty="0">
                  <a:solidFill>
                    <a:schemeClr val="tx1"/>
                  </a:solidFill>
                </a:rPr>
                <a:t>Cette</a:t>
              </a:r>
              <a:r>
                <a:rPr lang="fr-FR" sz="914" dirty="0"/>
                <a:t> </a:t>
              </a:r>
              <a:r>
                <a:rPr lang="fr-FR" sz="900" dirty="0">
                  <a:solidFill>
                    <a:schemeClr val="tx1"/>
                  </a:solidFill>
                </a:rPr>
                <a:t>catégorie répond à l’augmentation exponentielle du nombre d’objets connectés. La 5G permettra de connecter des objets très densément répartis sur le territoire. </a:t>
              </a:r>
              <a:br>
                <a:rPr lang="fr-FR" sz="900" dirty="0">
                  <a:solidFill>
                    <a:schemeClr val="tx1"/>
                  </a:solidFill>
                </a:rPr>
              </a:br>
              <a:endParaRPr lang="fr-FR" sz="900" dirty="0">
                <a:solidFill>
                  <a:schemeClr val="tx1"/>
                </a:solidFill>
              </a:endParaRPr>
            </a:p>
            <a:p>
              <a:endParaRPr lang="fr-FR" sz="914" dirty="0"/>
            </a:p>
          </p:txBody>
        </p:sp>
        <p:sp>
          <p:nvSpPr>
            <p:cNvPr id="32" name="Rectangle 395">
              <a:extLst>
                <a:ext uri="{FF2B5EF4-FFF2-40B4-BE49-F238E27FC236}">
                  <a16:creationId xmlns:a16="http://schemas.microsoft.com/office/drawing/2014/main" id="{FB53CD65-4000-47CB-8D01-9E5B8D03A0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590020" y="1561947"/>
              <a:ext cx="2790001" cy="66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bg2">
                      <a:lumMod val="100000"/>
                      <a:alpha val="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65813" tIns="0" rIns="65813" bIns="0" anchor="ctr"/>
            <a:lstStyle>
              <a:lvl1pPr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01688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016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0" hangingPunct="0"/>
              <a:r>
                <a:rPr lang="fr-FR" sz="1097" b="1" noProof="1">
                  <a:solidFill>
                    <a:schemeClr val="bg2">
                      <a:lumMod val="100000"/>
                    </a:schemeClr>
                  </a:solidFill>
                  <a:latin typeface="+mn-lt"/>
                </a:rPr>
                <a:t>mMTC</a:t>
              </a:r>
              <a:endParaRPr lang="fr-FR" sz="1219" b="1" noProof="1">
                <a:solidFill>
                  <a:schemeClr val="bg2">
                    <a:lumMod val="100000"/>
                  </a:schemeClr>
                </a:solidFill>
                <a:latin typeface="+mn-lt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B3D1F67-4E42-4549-942E-4BD519463181}"/>
              </a:ext>
            </a:extLst>
          </p:cNvPr>
          <p:cNvSpPr>
            <a:spLocks/>
          </p:cNvSpPr>
          <p:nvPr/>
        </p:nvSpPr>
        <p:spPr>
          <a:xfrm>
            <a:off x="456325" y="5696033"/>
            <a:ext cx="5894615" cy="31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10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813" tIns="43875" rIns="65813" bIns="438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b="1" dirty="0">
                <a:solidFill>
                  <a:schemeClr val="bg2">
                    <a:lumMod val="100000"/>
                  </a:schemeClr>
                </a:solidFill>
                <a:ea typeface="+mj-ea"/>
                <a:cs typeface="+mj-cs"/>
              </a:rPr>
              <a:t>Les familles d’usages de la 5G se classent en trois grandes catégories​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D3187051-3680-4AEE-AF0D-5D6DE503FCEE}"/>
              </a:ext>
            </a:extLst>
          </p:cNvPr>
          <p:cNvSpPr txBox="1">
            <a:spLocks/>
          </p:cNvSpPr>
          <p:nvPr/>
        </p:nvSpPr>
        <p:spPr>
          <a:xfrm>
            <a:off x="5687513" y="8014586"/>
            <a:ext cx="924272" cy="29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03078"/>
                </a:solidFill>
              </a14:hiddenFill>
            </a:ext>
          </a:extLst>
        </p:spPr>
        <p:txBody>
          <a:bodyPr vert="horz" wrap="square" lIns="81000" tIns="27000" rIns="81000" bIns="27000" anchor="t">
            <a:no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  <a:defRPr sz="1600" i="0" kern="1200" cap="none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58775" indent="-358775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880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Tahoma" panose="020B0604030504040204" pitchFamily="34" charset="0"/>
              <a:buChar char="›"/>
              <a:defRPr sz="12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25" b="1" dirty="0">
                <a:solidFill>
                  <a:schemeClr val="tx1">
                    <a:lumMod val="100000"/>
                  </a:schemeClr>
                </a:solidFill>
                <a:latin typeface="Tahoma" panose="020B0604030504040204" pitchFamily="34" charset="0"/>
              </a:rPr>
              <a:t>Conduite autonome</a:t>
            </a:r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D6F069AA-F0B1-4FF6-B608-047E4252BA7E}"/>
              </a:ext>
            </a:extLst>
          </p:cNvPr>
          <p:cNvSpPr txBox="1">
            <a:spLocks/>
          </p:cNvSpPr>
          <p:nvPr/>
        </p:nvSpPr>
        <p:spPr>
          <a:xfrm>
            <a:off x="2824389" y="8021330"/>
            <a:ext cx="1878039" cy="28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503078"/>
                </a:solidFill>
              </a14:hiddenFill>
            </a:ext>
          </a:extLst>
        </p:spPr>
        <p:txBody>
          <a:bodyPr lIns="81000" tIns="27000" rIns="81000" bIns="27000"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  <a:defRPr sz="1600" i="0" kern="1200" cap="none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58775" indent="-358775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880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Tahoma" panose="020B0604030504040204" pitchFamily="34" charset="0"/>
              <a:buChar char="›"/>
              <a:defRPr sz="12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25" b="1" dirty="0">
                <a:solidFill>
                  <a:schemeClr val="tx1">
                    <a:lumMod val="100000"/>
                  </a:schemeClr>
                </a:solidFill>
              </a:rPr>
              <a:t>Industrie</a:t>
            </a:r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81DC4A08-AE6E-4084-999F-98498ECC67F0}"/>
              </a:ext>
            </a:extLst>
          </p:cNvPr>
          <p:cNvSpPr txBox="1">
            <a:spLocks/>
          </p:cNvSpPr>
          <p:nvPr/>
        </p:nvSpPr>
        <p:spPr>
          <a:xfrm>
            <a:off x="604060" y="8021330"/>
            <a:ext cx="1878039" cy="28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03078"/>
                </a:solidFill>
              </a14:hiddenFill>
            </a:ext>
          </a:extLst>
        </p:spPr>
        <p:txBody>
          <a:bodyPr vert="horz" wrap="square" lIns="81000" tIns="27000" rIns="81000" bIns="27000" anchor="t">
            <a:no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  <a:defRPr sz="1600" i="0" kern="1200" cap="none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58775" indent="-358775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880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Tahoma" panose="020B0604030504040204" pitchFamily="34" charset="0"/>
              <a:buChar char="›"/>
              <a:defRPr sz="12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25" b="1" dirty="0">
                <a:solidFill>
                  <a:schemeClr val="tx1">
                    <a:lumMod val="100000"/>
                  </a:schemeClr>
                </a:solidFill>
                <a:latin typeface="Tahoma" panose="020B0604030504040204" pitchFamily="34" charset="0"/>
              </a:rPr>
              <a:t>Smartgrids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20E0C375-4F45-46B1-9931-CD682DE4BDC1}"/>
              </a:ext>
            </a:extLst>
          </p:cNvPr>
          <p:cNvSpPr txBox="1">
            <a:spLocks/>
          </p:cNvSpPr>
          <p:nvPr/>
        </p:nvSpPr>
        <p:spPr>
          <a:xfrm>
            <a:off x="4990037" y="8789054"/>
            <a:ext cx="706237" cy="33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03078"/>
                </a:solidFill>
              </a14:hiddenFill>
            </a:ext>
          </a:extLst>
        </p:spPr>
        <p:txBody>
          <a:bodyPr vert="horz" wrap="square" lIns="81000" tIns="27000" rIns="81000" bIns="27000" anchor="t">
            <a:no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  <a:defRPr sz="1600" i="0" kern="1200" cap="none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58775" indent="-358775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880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Tahoma" panose="020B0604030504040204" pitchFamily="34" charset="0"/>
              <a:buChar char="›"/>
              <a:defRPr sz="12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25" b="1" dirty="0">
                <a:solidFill>
                  <a:schemeClr val="tx1">
                    <a:lumMod val="100000"/>
                  </a:schemeClr>
                </a:solidFill>
                <a:latin typeface="Tahoma" panose="020B0604030504040204" pitchFamily="34" charset="0"/>
              </a:rPr>
              <a:t>Smart cities</a:t>
            </a:r>
          </a:p>
        </p:txBody>
      </p:sp>
      <p:sp>
        <p:nvSpPr>
          <p:cNvPr id="52" name="Text Placeholder 15">
            <a:extLst>
              <a:ext uri="{FF2B5EF4-FFF2-40B4-BE49-F238E27FC236}">
                <a16:creationId xmlns:a16="http://schemas.microsoft.com/office/drawing/2014/main" id="{622D1720-1C77-41F8-90B6-1135EBD5FF4E}"/>
              </a:ext>
            </a:extLst>
          </p:cNvPr>
          <p:cNvSpPr txBox="1">
            <a:spLocks/>
          </p:cNvSpPr>
          <p:nvPr/>
        </p:nvSpPr>
        <p:spPr>
          <a:xfrm>
            <a:off x="121212" y="8788773"/>
            <a:ext cx="1063415" cy="33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03078"/>
                </a:solidFill>
              </a14:hiddenFill>
            </a:ext>
          </a:extLst>
        </p:spPr>
        <p:txBody>
          <a:bodyPr vert="horz" wrap="square" lIns="81000" tIns="27000" rIns="81000" bIns="27000" anchor="t">
            <a:noAutofit/>
          </a:bodyPr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  <a:defRPr sz="1600" i="0" kern="1200" cap="none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58775" indent="-358775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880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Tahoma" panose="020B0604030504040204" pitchFamily="34" charset="0"/>
              <a:buChar char="›"/>
              <a:defRPr sz="12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25" b="1" dirty="0">
                <a:solidFill>
                  <a:schemeClr val="tx1">
                    <a:lumMod val="100000"/>
                  </a:schemeClr>
                </a:solidFill>
                <a:latin typeface="Tahoma" panose="020B0604030504040204" pitchFamily="34" charset="0"/>
              </a:rPr>
              <a:t>chirurgie assistée à distance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740698F6-588E-4110-A1F8-26EE5478BF7F}"/>
              </a:ext>
            </a:extLst>
          </p:cNvPr>
          <p:cNvSpPr txBox="1">
            <a:spLocks/>
          </p:cNvSpPr>
          <p:nvPr/>
        </p:nvSpPr>
        <p:spPr>
          <a:xfrm>
            <a:off x="2386669" y="8802204"/>
            <a:ext cx="1130490" cy="30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503078"/>
                </a:solidFill>
              </a14:hiddenFill>
            </a:ext>
          </a:extLst>
        </p:spPr>
        <p:txBody>
          <a:bodyPr lIns="81000" tIns="27000" rIns="81000" bIns="27000"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  <a:defRPr sz="1600" i="0" kern="1200" cap="none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58775" indent="-358775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880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Tahoma" panose="020B0604030504040204" pitchFamily="34" charset="0"/>
              <a:buChar char="›"/>
              <a:defRPr sz="12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825" b="1" dirty="0">
                <a:solidFill>
                  <a:schemeClr val="tx1">
                    <a:lumMod val="100000"/>
                  </a:schemeClr>
                </a:solidFill>
              </a:rPr>
              <a:t>Conduite autonome</a:t>
            </a:r>
          </a:p>
        </p:txBody>
      </p:sp>
      <p:pic>
        <p:nvPicPr>
          <p:cNvPr id="47" name="Administration Building">
            <a:extLst>
              <a:ext uri="{FF2B5EF4-FFF2-40B4-BE49-F238E27FC236}">
                <a16:creationId xmlns:a16="http://schemas.microsoft.com/office/drawing/2014/main" id="{3990C17E-BFC2-4F62-91DD-9A2C83761A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10" y="7765745"/>
            <a:ext cx="850438" cy="792276"/>
          </a:xfrm>
          <a:prstGeom prst="flowChartConnector">
            <a:avLst/>
          </a:prstGeom>
        </p:spPr>
      </p:pic>
      <p:pic>
        <p:nvPicPr>
          <p:cNvPr id="50" name="Administration Building">
            <a:extLst>
              <a:ext uri="{FF2B5EF4-FFF2-40B4-BE49-F238E27FC236}">
                <a16:creationId xmlns:a16="http://schemas.microsoft.com/office/drawing/2014/main" id="{90CC69EF-C113-4592-BAA7-2FF21963DA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65" y="7765745"/>
            <a:ext cx="850438" cy="792276"/>
          </a:xfrm>
          <a:prstGeom prst="flowChartConnector">
            <a:avLst/>
          </a:prstGeom>
        </p:spPr>
      </p:pic>
      <p:pic>
        <p:nvPicPr>
          <p:cNvPr id="53" name="Administration Building">
            <a:extLst>
              <a:ext uri="{FF2B5EF4-FFF2-40B4-BE49-F238E27FC236}">
                <a16:creationId xmlns:a16="http://schemas.microsoft.com/office/drawing/2014/main" id="{AADFE323-D0CD-4979-A66A-CA9C5F77AF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65" y="8560051"/>
            <a:ext cx="850438" cy="792276"/>
          </a:xfrm>
          <a:prstGeom prst="flowChartConnector">
            <a:avLst/>
          </a:prstGeom>
        </p:spPr>
      </p:pic>
      <p:pic>
        <p:nvPicPr>
          <p:cNvPr id="56" name="Administration Building">
            <a:extLst>
              <a:ext uri="{FF2B5EF4-FFF2-40B4-BE49-F238E27FC236}">
                <a16:creationId xmlns:a16="http://schemas.microsoft.com/office/drawing/2014/main" id="{75F6CFF1-DB89-44E4-9673-404B4F9062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69" y="7765745"/>
            <a:ext cx="850438" cy="792276"/>
          </a:xfrm>
          <a:prstGeom prst="flowChartConnector">
            <a:avLst/>
          </a:prstGeom>
        </p:spPr>
      </p:pic>
      <p:pic>
        <p:nvPicPr>
          <p:cNvPr id="57" name="Administration Building">
            <a:extLst>
              <a:ext uri="{FF2B5EF4-FFF2-40B4-BE49-F238E27FC236}">
                <a16:creationId xmlns:a16="http://schemas.microsoft.com/office/drawing/2014/main" id="{756E9A0A-C859-4C89-BFF2-51ABB95FD9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96" y="8560051"/>
            <a:ext cx="850438" cy="792276"/>
          </a:xfrm>
          <a:prstGeom prst="flowChartConnector">
            <a:avLst/>
          </a:prstGeom>
        </p:spPr>
      </p:pic>
      <p:pic>
        <p:nvPicPr>
          <p:cNvPr id="58" name="Administration Building">
            <a:extLst>
              <a:ext uri="{FF2B5EF4-FFF2-40B4-BE49-F238E27FC236}">
                <a16:creationId xmlns:a16="http://schemas.microsoft.com/office/drawing/2014/main" id="{4DDC6ABF-070C-4A09-8205-AB8B0A729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51" y="8560051"/>
            <a:ext cx="850438" cy="792276"/>
          </a:xfrm>
          <a:prstGeom prst="flowChartConnector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E678B9-4550-4A52-BA17-D3A8D5038CEC}"/>
              </a:ext>
            </a:extLst>
          </p:cNvPr>
          <p:cNvCxnSpPr>
            <a:cxnSpLocks/>
          </p:cNvCxnSpPr>
          <p:nvPr/>
        </p:nvCxnSpPr>
        <p:spPr>
          <a:xfrm>
            <a:off x="4548623" y="6500196"/>
            <a:ext cx="0" cy="31966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72EFF95-E81B-406B-B094-9593E835E23F}"/>
              </a:ext>
            </a:extLst>
          </p:cNvPr>
          <p:cNvCxnSpPr>
            <a:cxnSpLocks/>
          </p:cNvCxnSpPr>
          <p:nvPr/>
        </p:nvCxnSpPr>
        <p:spPr>
          <a:xfrm>
            <a:off x="2300338" y="6500196"/>
            <a:ext cx="0" cy="319669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549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4B577830-27F2-4270-A89E-DB3C6A321930}"/>
              </a:ext>
            </a:extLst>
          </p:cNvPr>
          <p:cNvGrpSpPr/>
          <p:nvPr/>
        </p:nvGrpSpPr>
        <p:grpSpPr>
          <a:xfrm>
            <a:off x="0" y="-6350"/>
            <a:ext cx="6858000" cy="9912350"/>
            <a:chOff x="0" y="-1"/>
            <a:chExt cx="9359901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5C85EF-A511-433F-B179-7FF66C79AF21}"/>
                </a:ext>
              </a:extLst>
            </p:cNvPr>
            <p:cNvSpPr/>
            <p:nvPr/>
          </p:nvSpPr>
          <p:spPr>
            <a:xfrm>
              <a:off x="0" y="0"/>
              <a:ext cx="9359900" cy="685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1000" tIns="54000" rIns="81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>
                <a:solidFill>
                  <a:schemeClr val="bg2"/>
                </a:solidFill>
                <a:ea typeface="+mj-ea"/>
                <a:cs typeface="+mj-cs"/>
              </a:endParaRPr>
            </a:p>
          </p:txBody>
        </p:sp>
        <p:sp>
          <p:nvSpPr>
            <p:cNvPr id="4" name="Organigramme : Entrée manuelle 3">
              <a:extLst>
                <a:ext uri="{FF2B5EF4-FFF2-40B4-BE49-F238E27FC236}">
                  <a16:creationId xmlns:a16="http://schemas.microsoft.com/office/drawing/2014/main" id="{7A49479D-B0A7-46D2-A239-1498BB920A1B}"/>
                </a:ext>
              </a:extLst>
            </p:cNvPr>
            <p:cNvSpPr/>
            <p:nvPr/>
          </p:nvSpPr>
          <p:spPr>
            <a:xfrm rot="5400000" flipV="1">
              <a:off x="2851150" y="349250"/>
              <a:ext cx="6858001" cy="6159500"/>
            </a:xfrm>
            <a:prstGeom prst="flowChartManualInpu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1000" tIns="54000" rIns="81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>
                <a:solidFill>
                  <a:schemeClr val="bg2"/>
                </a:solidFill>
                <a:ea typeface="+mj-ea"/>
                <a:cs typeface="+mj-cs"/>
              </a:endParaRPr>
            </a:p>
          </p:txBody>
        </p:sp>
      </p:grp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4117D336-A4CD-4007-8BE8-BE5B14FF274F}"/>
              </a:ext>
            </a:extLst>
          </p:cNvPr>
          <p:cNvSpPr/>
          <p:nvPr/>
        </p:nvSpPr>
        <p:spPr>
          <a:xfrm>
            <a:off x="0" y="115341"/>
            <a:ext cx="6076950" cy="545060"/>
          </a:xfrm>
          <a:prstGeom prst="homePlate">
            <a:avLst>
              <a:gd name="adj" fmla="val 398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000" tIns="54000" rIns="81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fr-FR" sz="1500" b="1" dirty="0">
                <a:solidFill>
                  <a:schemeClr val="bg1"/>
                </a:solidFill>
              </a:rPr>
              <a:t>Acteurs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C3CE6C-5DD1-4AFC-9621-C05100B82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00" y="1065690"/>
            <a:ext cx="1342137" cy="1250347"/>
          </a:xfrm>
          <a:prstGeom prst="ellipse">
            <a:avLst/>
          </a:prstGeom>
        </p:spPr>
      </p:pic>
      <p:pic>
        <p:nvPicPr>
          <p:cNvPr id="10" name="World Decision Complexity" descr="Une image contenant chose&#10;&#10;Description générée avec un niveau de confiance élevé">
            <a:extLst>
              <a:ext uri="{FF2B5EF4-FFF2-40B4-BE49-F238E27FC236}">
                <a16:creationId xmlns:a16="http://schemas.microsoft.com/office/drawing/2014/main" id="{EC5B42A8-9C44-45C6-B2D3-C8271A46F9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46" y="1062992"/>
            <a:ext cx="1342138" cy="1250347"/>
          </a:xfrm>
          <a:prstGeom prst="ellipse">
            <a:avLst/>
          </a:prstGeom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C6FB0BBC-8A07-473E-9783-CA395DAB9708}"/>
              </a:ext>
            </a:extLst>
          </p:cNvPr>
          <p:cNvSpPr txBox="1"/>
          <p:nvPr/>
        </p:nvSpPr>
        <p:spPr bwMode="gray">
          <a:xfrm>
            <a:off x="213850" y="801507"/>
            <a:ext cx="1496021" cy="216110"/>
          </a:xfrm>
          <a:prstGeom prst="rect">
            <a:avLst/>
          </a:prstGeom>
          <a:noFill/>
          <a:ln>
            <a:noFill/>
          </a:ln>
        </p:spPr>
        <p:txBody>
          <a:bodyPr wrap="square" lIns="81000" tIns="27000" rIns="81000" bIns="27000" rtlCol="0" anchor="ctr">
            <a:noAutofit/>
          </a:bodyPr>
          <a:lstStyle/>
          <a:p>
            <a:pPr algn="ctr"/>
            <a:r>
              <a:rPr lang="en-GB" sz="1050" b="1" dirty="0">
                <a:solidFill>
                  <a:schemeClr val="bg2"/>
                </a:solidFill>
                <a:latin typeface="+mj-lt"/>
              </a:rPr>
              <a:t>Institutions</a:t>
            </a:r>
            <a:endParaRPr lang="en-GB" sz="12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B9171091-15F6-47FD-AF97-4C8DE8C23FF3}"/>
              </a:ext>
            </a:extLst>
          </p:cNvPr>
          <p:cNvSpPr txBox="1"/>
          <p:nvPr/>
        </p:nvSpPr>
        <p:spPr bwMode="gray">
          <a:xfrm>
            <a:off x="2618458" y="801507"/>
            <a:ext cx="1496021" cy="216110"/>
          </a:xfrm>
          <a:prstGeom prst="rect">
            <a:avLst/>
          </a:prstGeom>
          <a:noFill/>
          <a:ln>
            <a:noFill/>
          </a:ln>
        </p:spPr>
        <p:txBody>
          <a:bodyPr wrap="square" lIns="81000" tIns="27000" rIns="81000" bIns="27000" rtlCol="0" anchor="ctr">
            <a:noAutofit/>
          </a:bodyPr>
          <a:lstStyle/>
          <a:p>
            <a:pPr algn="ctr"/>
            <a:r>
              <a:rPr lang="en-GB" sz="1050" b="1" dirty="0">
                <a:solidFill>
                  <a:schemeClr val="bg2"/>
                </a:solidFill>
                <a:latin typeface="+mj-lt"/>
              </a:rPr>
              <a:t>Opérateurs</a:t>
            </a:r>
            <a:endParaRPr lang="en-GB" sz="12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890C7951-3FFC-46CC-A0AD-A6E732A97A91}"/>
              </a:ext>
            </a:extLst>
          </p:cNvPr>
          <p:cNvSpPr txBox="1"/>
          <p:nvPr/>
        </p:nvSpPr>
        <p:spPr bwMode="gray">
          <a:xfrm>
            <a:off x="5059803" y="801506"/>
            <a:ext cx="1496021" cy="216110"/>
          </a:xfrm>
          <a:prstGeom prst="rect">
            <a:avLst/>
          </a:prstGeom>
          <a:noFill/>
          <a:ln>
            <a:noFill/>
          </a:ln>
        </p:spPr>
        <p:txBody>
          <a:bodyPr wrap="square" lIns="81000" tIns="27000" rIns="81000" bIns="27000" rtlCol="0" anchor="ctr">
            <a:noAutofit/>
          </a:bodyPr>
          <a:lstStyle/>
          <a:p>
            <a:pPr algn="ctr"/>
            <a:r>
              <a:rPr lang="en-GB" sz="1050" b="1" dirty="0">
                <a:solidFill>
                  <a:schemeClr val="bg2"/>
                </a:solidFill>
                <a:latin typeface="+mj-lt"/>
              </a:rPr>
              <a:t>Nouveaux acteurs</a:t>
            </a:r>
            <a:endParaRPr lang="en-GB" sz="12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5" name="Espace réservé du texte 1">
            <a:extLst>
              <a:ext uri="{FF2B5EF4-FFF2-40B4-BE49-F238E27FC236}">
                <a16:creationId xmlns:a16="http://schemas.microsoft.com/office/drawing/2014/main" id="{9E328396-0D05-40CF-BFCD-205ACD7B0C8B}"/>
              </a:ext>
            </a:extLst>
          </p:cNvPr>
          <p:cNvSpPr txBox="1">
            <a:spLocks/>
          </p:cNvSpPr>
          <p:nvPr/>
        </p:nvSpPr>
        <p:spPr>
          <a:xfrm>
            <a:off x="2437660" y="2928170"/>
            <a:ext cx="1890000" cy="675000"/>
          </a:xfrm>
          <a:prstGeom prst="rect">
            <a:avLst/>
          </a:prstGeom>
        </p:spPr>
        <p:txBody>
          <a:bodyPr lIns="81000" tIns="81000" rIns="81000" bIns="81000"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  <a:defRPr sz="1600" i="0" kern="1200" cap="none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58775" indent="-358775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880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Tahoma" panose="020B0604030504040204" pitchFamily="34" charset="0"/>
              <a:buChar char="›"/>
              <a:defRPr sz="12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/>
              <a:t>Fr: Bouygues/Orange/SFR</a:t>
            </a:r>
            <a:br>
              <a:rPr lang="en-GB" sz="900" dirty="0"/>
            </a:br>
            <a:r>
              <a:rPr lang="en-GB" sz="900" dirty="0"/>
              <a:t>USA: Verizon, AT&amp;T</a:t>
            </a:r>
            <a:br>
              <a:rPr lang="en-GB" sz="900" dirty="0"/>
            </a:br>
            <a:r>
              <a:rPr lang="en-GB" sz="900" dirty="0"/>
              <a:t>Corée: Samsung</a:t>
            </a:r>
            <a:br>
              <a:rPr lang="en-GB" sz="900" dirty="0"/>
            </a:br>
            <a:r>
              <a:rPr lang="en-GB" sz="900" dirty="0"/>
              <a:t>Japon: Docomo</a:t>
            </a:r>
          </a:p>
        </p:txBody>
      </p:sp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6EDAF8C8-BDAF-40C7-BB1C-5C64BC0F9DA4}"/>
              </a:ext>
            </a:extLst>
          </p:cNvPr>
          <p:cNvSpPr txBox="1">
            <a:spLocks/>
          </p:cNvSpPr>
          <p:nvPr/>
        </p:nvSpPr>
        <p:spPr>
          <a:xfrm>
            <a:off x="4862813" y="2900464"/>
            <a:ext cx="1890000" cy="1058956"/>
          </a:xfrm>
          <a:prstGeom prst="rect">
            <a:avLst/>
          </a:prstGeom>
        </p:spPr>
        <p:txBody>
          <a:bodyPr lIns="81000" tIns="81000" rIns="81000" bIns="81000"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  <a:defRPr sz="1600" i="0" kern="1200" cap="none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58775" indent="-358775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880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Tahoma" panose="020B0604030504040204" pitchFamily="34" charset="0"/>
              <a:buChar char="›"/>
              <a:defRPr sz="12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 b="1" dirty="0"/>
              <a:t>Nouveaux acteurs</a:t>
            </a:r>
            <a:r>
              <a:rPr lang="fr-FR" sz="900" dirty="0"/>
              <a:t>: intermédiaires, fournisseurs de services en ligne, fournisseurs de services de communication…</a:t>
            </a:r>
            <a:br>
              <a:rPr lang="fr-FR" sz="900" dirty="0"/>
            </a:br>
            <a:r>
              <a:rPr lang="fr-FR" sz="900" b="1" dirty="0"/>
              <a:t>Nouveaux services</a:t>
            </a:r>
            <a:r>
              <a:rPr lang="fr-FR" sz="900" dirty="0"/>
              <a:t>: Cyber sécurité, Big data analyctics </a:t>
            </a:r>
          </a:p>
        </p:txBody>
      </p:sp>
      <p:pic>
        <p:nvPicPr>
          <p:cNvPr id="8" name="Administration Building">
            <a:extLst>
              <a:ext uri="{FF2B5EF4-FFF2-40B4-BE49-F238E27FC236}">
                <a16:creationId xmlns:a16="http://schemas.microsoft.com/office/drawing/2014/main" id="{61060A0C-D010-4FC0-B98C-45A3DA4C40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2" y="1062991"/>
            <a:ext cx="1342137" cy="1250347"/>
          </a:xfrm>
          <a:prstGeom prst="flowChartConnector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C7C33C-91BD-443F-BA5B-154452D96F4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0" y="2468463"/>
            <a:ext cx="432000" cy="45970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0393751-44E5-400B-9203-361278027A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1" y="2468463"/>
            <a:ext cx="432000" cy="432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C1B8A3-9407-4307-BB7E-FB07F390ECD7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4" r="22544" b="2066"/>
          <a:stretch/>
        </p:blipFill>
        <p:spPr>
          <a:xfrm>
            <a:off x="1246797" y="2468463"/>
            <a:ext cx="432000" cy="432000"/>
          </a:xfrm>
          <a:prstGeom prst="rect">
            <a:avLst/>
          </a:prstGeom>
        </p:spPr>
      </p:pic>
      <p:sp>
        <p:nvSpPr>
          <p:cNvPr id="18" name="Espace réservé du texte 1">
            <a:extLst>
              <a:ext uri="{FF2B5EF4-FFF2-40B4-BE49-F238E27FC236}">
                <a16:creationId xmlns:a16="http://schemas.microsoft.com/office/drawing/2014/main" id="{712BE0FD-8AA2-482F-9C82-7A291F627EF1}"/>
              </a:ext>
            </a:extLst>
          </p:cNvPr>
          <p:cNvSpPr txBox="1">
            <a:spLocks/>
          </p:cNvSpPr>
          <p:nvPr/>
        </p:nvSpPr>
        <p:spPr>
          <a:xfrm>
            <a:off x="20797" y="2945116"/>
            <a:ext cx="1915541" cy="675000"/>
          </a:xfrm>
          <a:prstGeom prst="rect">
            <a:avLst/>
          </a:prstGeom>
        </p:spPr>
        <p:txBody>
          <a:bodyPr lIns="81000" tIns="81000" rIns="81000" bIns="81000"/>
          <a:lstStyle>
            <a:lvl1pPr marL="0" indent="0" algn="just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tabLst/>
              <a:defRPr sz="1600" i="0" kern="1200" cap="none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58775" indent="-358775" algn="just" defTabSz="914400" rtl="0" eaLnBrk="1" latinLnBrk="0" hangingPunct="1">
              <a:lnSpc>
                <a:spcPct val="100000"/>
              </a:lnSpc>
              <a:spcBef>
                <a:spcPts val="1400"/>
              </a:spcBef>
              <a:buClr>
                <a:schemeClr val="bg2"/>
              </a:buClr>
              <a:buFont typeface="Tempus Sans ITC" panose="04020404030D07020202" pitchFamily="82" charset="0"/>
              <a:buChar char="/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88000" algn="just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Tahoma" panose="020B0604030504040204" pitchFamily="34" charset="0"/>
              <a:buChar char="›"/>
              <a:defRPr sz="12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00000" marR="0" indent="-252000" algn="just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2"/>
              </a:buClr>
              <a:buSzTx/>
              <a:buFont typeface="Tahoma" panose="020B0604030504040204" pitchFamily="34" charset="0"/>
              <a:buChar char="»"/>
              <a:tabLst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00000" indent="-252000" algn="just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Font typeface="Tahoma" panose="020B0604030504040204" pitchFamily="34" charset="0"/>
              <a:buChar char="»"/>
              <a:defRPr lang="fr-FR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900" dirty="0"/>
              <a:t>Publication d’études, de feuilles de route, organisation de consultations publiques, mise en place de partenariats avec le gouvernement, attribution des fréquences aux opérateurs et autorisation des expérimentations</a:t>
            </a:r>
            <a:endParaRPr lang="fr-FR" sz="8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D15023C-3E31-478C-B5C2-012CC122854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19" y="2468464"/>
            <a:ext cx="432000" cy="432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895B16F-0AAF-4647-B4F8-53E53E12DA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28" y="2468463"/>
            <a:ext cx="432000" cy="43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6803D8D-6080-4853-A8AA-9EA99A0679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10" y="2468463"/>
            <a:ext cx="432000" cy="432000"/>
          </a:xfrm>
          <a:prstGeom prst="rect">
            <a:avLst/>
          </a:prstGeom>
        </p:spPr>
      </p:pic>
      <p:sp>
        <p:nvSpPr>
          <p:cNvPr id="29" name="Flèche : pentagone 28">
            <a:extLst>
              <a:ext uri="{FF2B5EF4-FFF2-40B4-BE49-F238E27FC236}">
                <a16:creationId xmlns:a16="http://schemas.microsoft.com/office/drawing/2014/main" id="{43E39ECB-103F-4BA2-9CD3-C5080B60D59C}"/>
              </a:ext>
            </a:extLst>
          </p:cNvPr>
          <p:cNvSpPr/>
          <p:nvPr/>
        </p:nvSpPr>
        <p:spPr>
          <a:xfrm>
            <a:off x="0" y="4132966"/>
            <a:ext cx="6076950" cy="545060"/>
          </a:xfrm>
          <a:prstGeom prst="homePlate">
            <a:avLst>
              <a:gd name="adj" fmla="val 39822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000" tIns="54000" rIns="81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FR" sz="1050" b="1" dirty="0"/>
              <a:t>L’émergence de la 5G va modifier la chaine de valeur actuelle et voir arriver de nouveaux entrants</a:t>
            </a:r>
          </a:p>
        </p:txBody>
      </p:sp>
      <p:sp>
        <p:nvSpPr>
          <p:cNvPr id="23" name="Flèche : pentagone 4">
            <a:extLst>
              <a:ext uri="{FF2B5EF4-FFF2-40B4-BE49-F238E27FC236}">
                <a16:creationId xmlns:a16="http://schemas.microsoft.com/office/drawing/2014/main" id="{ABCABA33-93BE-4E8B-98B5-37BD86C930FB}"/>
              </a:ext>
            </a:extLst>
          </p:cNvPr>
          <p:cNvSpPr/>
          <p:nvPr/>
        </p:nvSpPr>
        <p:spPr>
          <a:xfrm>
            <a:off x="0" y="5055641"/>
            <a:ext cx="6076950" cy="545060"/>
          </a:xfrm>
          <a:prstGeom prst="homePlate">
            <a:avLst>
              <a:gd name="adj" fmla="val 398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000" tIns="54000" rIns="81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fr-FR" sz="1500" b="1" dirty="0">
                <a:solidFill>
                  <a:schemeClr val="bg1"/>
                </a:solidFill>
              </a:rPr>
              <a:t>Limites et contraintes</a:t>
            </a:r>
          </a:p>
        </p:txBody>
      </p:sp>
      <p:sp>
        <p:nvSpPr>
          <p:cNvPr id="25" name="ZoneTexte 1">
            <a:extLst>
              <a:ext uri="{FF2B5EF4-FFF2-40B4-BE49-F238E27FC236}">
                <a16:creationId xmlns:a16="http://schemas.microsoft.com/office/drawing/2014/main" id="{9817F046-8218-4123-AFEC-A3226BE296EA}"/>
              </a:ext>
            </a:extLst>
          </p:cNvPr>
          <p:cNvSpPr txBox="1">
            <a:spLocks/>
          </p:cNvSpPr>
          <p:nvPr/>
        </p:nvSpPr>
        <p:spPr>
          <a:xfrm>
            <a:off x="916496" y="7476286"/>
            <a:ext cx="6004880" cy="577081"/>
          </a:xfrm>
          <a:prstGeom prst="rect">
            <a:avLst/>
          </a:prstGeom>
          <a:noFill/>
        </p:spPr>
        <p:txBody>
          <a:bodyPr wrap="square" lIns="81000" rIns="81000" rtlCol="0">
            <a:spAutoFit/>
          </a:bodyPr>
          <a:lstStyle/>
          <a:p>
            <a:r>
              <a:rPr lang="fr-FR" sz="1050" b="1" dirty="0"/>
              <a:t>Interrogations légales</a:t>
            </a:r>
          </a:p>
          <a:p>
            <a:r>
              <a:rPr lang="fr-FR" sz="1050" dirty="0"/>
              <a:t>La 5G, et ses avancées en matière de transmission des données, inquiète en ce qui concerne la protection des données utilisateurs. </a:t>
            </a:r>
          </a:p>
        </p:txBody>
      </p:sp>
      <p:sp>
        <p:nvSpPr>
          <p:cNvPr id="33" name="ZoneTexte 31">
            <a:extLst>
              <a:ext uri="{FF2B5EF4-FFF2-40B4-BE49-F238E27FC236}">
                <a16:creationId xmlns:a16="http://schemas.microsoft.com/office/drawing/2014/main" id="{9AEDB3C6-4211-4F89-8152-5441FF94C3C3}"/>
              </a:ext>
            </a:extLst>
          </p:cNvPr>
          <p:cNvSpPr txBox="1">
            <a:spLocks/>
          </p:cNvSpPr>
          <p:nvPr/>
        </p:nvSpPr>
        <p:spPr>
          <a:xfrm>
            <a:off x="896172" y="5843964"/>
            <a:ext cx="6004880" cy="577081"/>
          </a:xfrm>
          <a:prstGeom prst="rect">
            <a:avLst/>
          </a:prstGeom>
          <a:noFill/>
        </p:spPr>
        <p:txBody>
          <a:bodyPr wrap="square" lIns="81000" rIns="81000" rtlCol="0">
            <a:spAutoFit/>
          </a:bodyPr>
          <a:lstStyle/>
          <a:p>
            <a:r>
              <a:rPr lang="fr-FR" sz="1050" b="1" dirty="0"/>
              <a:t>Importants coûts de déploiement</a:t>
            </a:r>
          </a:p>
          <a:p>
            <a:r>
              <a:rPr lang="fr-FR" sz="1050" dirty="0"/>
              <a:t>Acquisition des bandes de fréquences, investissement dans les infrastructures… Toutes ses structures représentent d’importants coûts nécessaires au déploiement de la 5G.</a:t>
            </a:r>
          </a:p>
        </p:txBody>
      </p:sp>
      <p:sp>
        <p:nvSpPr>
          <p:cNvPr id="37" name="ZoneTexte 35">
            <a:extLst>
              <a:ext uri="{FF2B5EF4-FFF2-40B4-BE49-F238E27FC236}">
                <a16:creationId xmlns:a16="http://schemas.microsoft.com/office/drawing/2014/main" id="{9CB0C561-9118-40F0-B1BE-5840F2631FF9}"/>
              </a:ext>
            </a:extLst>
          </p:cNvPr>
          <p:cNvSpPr txBox="1">
            <a:spLocks/>
          </p:cNvSpPr>
          <p:nvPr/>
        </p:nvSpPr>
        <p:spPr>
          <a:xfrm>
            <a:off x="916498" y="6660125"/>
            <a:ext cx="6004880" cy="577081"/>
          </a:xfrm>
          <a:prstGeom prst="rect">
            <a:avLst/>
          </a:prstGeom>
          <a:noFill/>
        </p:spPr>
        <p:txBody>
          <a:bodyPr wrap="square" lIns="81000" rIns="81000" rtlCol="0">
            <a:spAutoFit/>
          </a:bodyPr>
          <a:lstStyle/>
          <a:p>
            <a:r>
              <a:rPr lang="fr-FR" sz="1050" b="1" dirty="0"/>
              <a:t>Dépendance à d’autres technologies</a:t>
            </a:r>
          </a:p>
          <a:p>
            <a:r>
              <a:rPr lang="fr-FR" sz="1050" dirty="0"/>
              <a:t>Pour être à la hauteur des attentes qu’elle véhicule, la 5G est dépendante d’autres technologies: NOMA, MEC, network </a:t>
            </a:r>
            <a:r>
              <a:rPr lang="fr-FR" sz="1050" dirty="0" err="1"/>
              <a:t>slicing</a:t>
            </a:r>
            <a:r>
              <a:rPr lang="fr-FR" sz="1050" dirty="0"/>
              <a:t>. </a:t>
            </a:r>
          </a:p>
        </p:txBody>
      </p:sp>
      <p:sp>
        <p:nvSpPr>
          <p:cNvPr id="41" name="ZoneTexte 1">
            <a:extLst>
              <a:ext uri="{FF2B5EF4-FFF2-40B4-BE49-F238E27FC236}">
                <a16:creationId xmlns:a16="http://schemas.microsoft.com/office/drawing/2014/main" id="{AB5B6B8F-6B0D-4D35-AA59-D3B44D49D7D6}"/>
              </a:ext>
            </a:extLst>
          </p:cNvPr>
          <p:cNvSpPr txBox="1">
            <a:spLocks/>
          </p:cNvSpPr>
          <p:nvPr/>
        </p:nvSpPr>
        <p:spPr>
          <a:xfrm>
            <a:off x="916496" y="8292447"/>
            <a:ext cx="6004880" cy="577081"/>
          </a:xfrm>
          <a:prstGeom prst="rect">
            <a:avLst/>
          </a:prstGeom>
          <a:noFill/>
        </p:spPr>
        <p:txBody>
          <a:bodyPr wrap="square" lIns="81000" rIns="81000" rtlCol="0">
            <a:spAutoFit/>
          </a:bodyPr>
          <a:lstStyle/>
          <a:p>
            <a:r>
              <a:rPr lang="fr-FR" sz="1050" b="1" dirty="0"/>
              <a:t>Risques liés à la cybersécurité</a:t>
            </a:r>
          </a:p>
          <a:p>
            <a:r>
              <a:rPr lang="fr-FR" sz="1050" dirty="0"/>
              <a:t>L’usage de la 5G dans d’autres domaines que  la communication grand public (industrie par exemple), constitue un risque supplémentaire d’attaques cyber pour un certain nombre d’acteurs. </a:t>
            </a:r>
          </a:p>
        </p:txBody>
      </p:sp>
      <p:grpSp>
        <p:nvGrpSpPr>
          <p:cNvPr id="42" name="Justice-Purple-Circle-Background">
            <a:extLst>
              <a:ext uri="{FF2B5EF4-FFF2-40B4-BE49-F238E27FC236}">
                <a16:creationId xmlns:a16="http://schemas.microsoft.com/office/drawing/2014/main" id="{1BA2AF6C-E50F-48AA-B380-5C96BAEAA610}"/>
              </a:ext>
            </a:extLst>
          </p:cNvPr>
          <p:cNvGrpSpPr>
            <a:grpSpLocks noChangeAspect="1"/>
          </p:cNvGrpSpPr>
          <p:nvPr/>
        </p:nvGrpSpPr>
        <p:grpSpPr>
          <a:xfrm>
            <a:off x="160556" y="7437990"/>
            <a:ext cx="623179" cy="653674"/>
            <a:chOff x="5189968" y="147240"/>
            <a:chExt cx="900000" cy="900000"/>
          </a:xfrm>
        </p:grpSpPr>
        <p:pic>
          <p:nvPicPr>
            <p:cNvPr id="43" name="Background-circle-purple">
              <a:extLst>
                <a:ext uri="{FF2B5EF4-FFF2-40B4-BE49-F238E27FC236}">
                  <a16:creationId xmlns:a16="http://schemas.microsoft.com/office/drawing/2014/main" id="{8F6E3567-CA04-4889-B242-D224856C7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968" y="147240"/>
              <a:ext cx="900000" cy="900000"/>
            </a:xfrm>
            <a:prstGeom prst="rect">
              <a:avLst/>
            </a:prstGeom>
          </p:spPr>
        </p:pic>
        <p:pic>
          <p:nvPicPr>
            <p:cNvPr id="44" name="Graphic 28" descr="Gavel">
              <a:extLst>
                <a:ext uri="{FF2B5EF4-FFF2-40B4-BE49-F238E27FC236}">
                  <a16:creationId xmlns:a16="http://schemas.microsoft.com/office/drawing/2014/main" id="{4131A93F-0D41-46E0-BCAC-54DD5990C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412915" y="370187"/>
              <a:ext cx="454106" cy="454106"/>
            </a:xfrm>
            <a:prstGeom prst="rect">
              <a:avLst/>
            </a:prstGeom>
          </p:spPr>
        </p:pic>
      </p:grpSp>
      <p:grpSp>
        <p:nvGrpSpPr>
          <p:cNvPr id="45" name="Euro-Money-currency-Purple-Circle-Background">
            <a:extLst>
              <a:ext uri="{FF2B5EF4-FFF2-40B4-BE49-F238E27FC236}">
                <a16:creationId xmlns:a16="http://schemas.microsoft.com/office/drawing/2014/main" id="{73B4F120-6645-4054-A0E8-A12F2A4C5391}"/>
              </a:ext>
            </a:extLst>
          </p:cNvPr>
          <p:cNvGrpSpPr>
            <a:grpSpLocks/>
          </p:cNvGrpSpPr>
          <p:nvPr/>
        </p:nvGrpSpPr>
        <p:grpSpPr>
          <a:xfrm>
            <a:off x="160556" y="5805667"/>
            <a:ext cx="623179" cy="653674"/>
            <a:chOff x="7617296" y="404664"/>
            <a:chExt cx="900000" cy="900000"/>
          </a:xfrm>
        </p:grpSpPr>
        <p:pic>
          <p:nvPicPr>
            <p:cNvPr id="46" name="Background-circle-purple">
              <a:extLst>
                <a:ext uri="{FF2B5EF4-FFF2-40B4-BE49-F238E27FC236}">
                  <a16:creationId xmlns:a16="http://schemas.microsoft.com/office/drawing/2014/main" id="{F3D8979E-C1C3-4373-865B-39A1237AA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296" y="404664"/>
              <a:ext cx="900000" cy="900000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D72B03C8-EA2D-424D-9FF5-AD5329C6B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837513" y="650998"/>
              <a:ext cx="407332" cy="407332"/>
            </a:xfrm>
            <a:prstGeom prst="rect">
              <a:avLst/>
            </a:prstGeom>
          </p:spPr>
        </p:pic>
      </p:grpSp>
      <p:grpSp>
        <p:nvGrpSpPr>
          <p:cNvPr id="48" name="Antenna-Connection-Purple-Circle-Background">
            <a:extLst>
              <a:ext uri="{FF2B5EF4-FFF2-40B4-BE49-F238E27FC236}">
                <a16:creationId xmlns:a16="http://schemas.microsoft.com/office/drawing/2014/main" id="{21A34503-2E25-4DF0-8DA3-48CE42594EF5}"/>
              </a:ext>
            </a:extLst>
          </p:cNvPr>
          <p:cNvGrpSpPr>
            <a:grpSpLocks noChangeAspect="1"/>
          </p:cNvGrpSpPr>
          <p:nvPr/>
        </p:nvGrpSpPr>
        <p:grpSpPr>
          <a:xfrm>
            <a:off x="160556" y="6621829"/>
            <a:ext cx="623179" cy="653674"/>
            <a:chOff x="4831624" y="5530151"/>
            <a:chExt cx="900000" cy="900000"/>
          </a:xfrm>
        </p:grpSpPr>
        <p:pic>
          <p:nvPicPr>
            <p:cNvPr id="49" name="Background-circle-purple">
              <a:extLst>
                <a:ext uri="{FF2B5EF4-FFF2-40B4-BE49-F238E27FC236}">
                  <a16:creationId xmlns:a16="http://schemas.microsoft.com/office/drawing/2014/main" id="{8B66FEBF-CB07-4125-A02C-DBB70A72F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1624" y="5530151"/>
              <a:ext cx="900000" cy="900000"/>
            </a:xfrm>
            <a:prstGeom prst="rect">
              <a:avLst/>
            </a:prstGeom>
          </p:spPr>
        </p:pic>
        <p:pic>
          <p:nvPicPr>
            <p:cNvPr id="50" name="Graphic 79" descr="Satellite dish">
              <a:extLst>
                <a:ext uri="{FF2B5EF4-FFF2-40B4-BE49-F238E27FC236}">
                  <a16:creationId xmlns:a16="http://schemas.microsoft.com/office/drawing/2014/main" id="{CA5B714C-288C-4B79-85AE-05546AB89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043082" y="5741609"/>
              <a:ext cx="477085" cy="477084"/>
            </a:xfrm>
            <a:prstGeom prst="rect">
              <a:avLst/>
            </a:prstGeom>
          </p:spPr>
        </p:pic>
      </p:grpSp>
      <p:sp>
        <p:nvSpPr>
          <p:cNvPr id="51" name="ZoneTexte 1">
            <a:extLst>
              <a:ext uri="{FF2B5EF4-FFF2-40B4-BE49-F238E27FC236}">
                <a16:creationId xmlns:a16="http://schemas.microsoft.com/office/drawing/2014/main" id="{51AB6A16-B7D3-4824-9FDB-5D168339B43D}"/>
              </a:ext>
            </a:extLst>
          </p:cNvPr>
          <p:cNvSpPr txBox="1">
            <a:spLocks/>
          </p:cNvSpPr>
          <p:nvPr/>
        </p:nvSpPr>
        <p:spPr>
          <a:xfrm>
            <a:off x="916496" y="9108608"/>
            <a:ext cx="6004880" cy="577081"/>
          </a:xfrm>
          <a:prstGeom prst="rect">
            <a:avLst/>
          </a:prstGeom>
          <a:noFill/>
        </p:spPr>
        <p:txBody>
          <a:bodyPr wrap="square" lIns="81000" rIns="81000" rtlCol="0">
            <a:spAutoFit/>
          </a:bodyPr>
          <a:lstStyle/>
          <a:p>
            <a:r>
              <a:rPr lang="fr-FR" sz="1050" b="1" dirty="0"/>
              <a:t>Débat sur la neutralité du net</a:t>
            </a:r>
            <a:endParaRPr lang="fr-FR" sz="1050" dirty="0"/>
          </a:p>
          <a:p>
            <a:r>
              <a:rPr lang="fr-FR" sz="1050" dirty="0"/>
              <a:t>Enfin, la sauvegarde du principe de neutralité du net fait débat, notamment avec la mise en place du network slicing.</a:t>
            </a:r>
          </a:p>
        </p:txBody>
      </p:sp>
      <p:pic>
        <p:nvPicPr>
          <p:cNvPr id="38" name="Skills-Purple-Background">
            <a:extLst>
              <a:ext uri="{FF2B5EF4-FFF2-40B4-BE49-F238E27FC236}">
                <a16:creationId xmlns:a16="http://schemas.microsoft.com/office/drawing/2014/main" id="{56D4FAFA-496A-4992-803E-E35867D2C63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6" y="9070312"/>
            <a:ext cx="623179" cy="653674"/>
          </a:xfrm>
          <a:prstGeom prst="rect">
            <a:avLst/>
          </a:prstGeom>
        </p:spPr>
      </p:pic>
      <p:pic>
        <p:nvPicPr>
          <p:cNvPr id="39" name="Cybersecurity-Purple-Circle-Background">
            <a:extLst>
              <a:ext uri="{FF2B5EF4-FFF2-40B4-BE49-F238E27FC236}">
                <a16:creationId xmlns:a16="http://schemas.microsoft.com/office/drawing/2014/main" id="{27BC2E0F-E167-417C-AF64-C168CE2536B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6" y="8254151"/>
            <a:ext cx="623179" cy="65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9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4B577830-27F2-4270-A89E-DB3C6A321930}"/>
              </a:ext>
            </a:extLst>
          </p:cNvPr>
          <p:cNvGrpSpPr/>
          <p:nvPr/>
        </p:nvGrpSpPr>
        <p:grpSpPr>
          <a:xfrm>
            <a:off x="0" y="2556"/>
            <a:ext cx="6858000" cy="9903444"/>
            <a:chOff x="0" y="-1"/>
            <a:chExt cx="9359901" cy="6858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5C85EF-A511-433F-B179-7FF66C79AF21}"/>
                </a:ext>
              </a:extLst>
            </p:cNvPr>
            <p:cNvSpPr/>
            <p:nvPr/>
          </p:nvSpPr>
          <p:spPr>
            <a:xfrm>
              <a:off x="0" y="0"/>
              <a:ext cx="9359900" cy="6858000"/>
            </a:xfrm>
            <a:prstGeom prst="rect">
              <a:avLst/>
            </a:prstGeom>
            <a:solidFill>
              <a:schemeClr val="tx2">
                <a:lumMod val="9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1000" tIns="54000" rIns="81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>
                <a:solidFill>
                  <a:schemeClr val="bg2"/>
                </a:solidFill>
                <a:ea typeface="+mj-ea"/>
                <a:cs typeface="+mj-cs"/>
              </a:endParaRPr>
            </a:p>
          </p:txBody>
        </p:sp>
        <p:sp>
          <p:nvSpPr>
            <p:cNvPr id="4" name="Organigramme : Entrée manuelle 3">
              <a:extLst>
                <a:ext uri="{FF2B5EF4-FFF2-40B4-BE49-F238E27FC236}">
                  <a16:creationId xmlns:a16="http://schemas.microsoft.com/office/drawing/2014/main" id="{7A49479D-B0A7-46D2-A239-1498BB920A1B}"/>
                </a:ext>
              </a:extLst>
            </p:cNvPr>
            <p:cNvSpPr/>
            <p:nvPr/>
          </p:nvSpPr>
          <p:spPr>
            <a:xfrm rot="5400000" flipV="1">
              <a:off x="2851150" y="349250"/>
              <a:ext cx="6858001" cy="6159500"/>
            </a:xfrm>
            <a:prstGeom prst="flowChartManualInpu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1000" tIns="54000" rIns="81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350" dirty="0">
                <a:solidFill>
                  <a:schemeClr val="bg2"/>
                </a:solidFill>
                <a:ea typeface="+mj-ea"/>
                <a:cs typeface="+mj-cs"/>
              </a:endParaRPr>
            </a:p>
          </p:txBody>
        </p:sp>
      </p:grp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4117D336-A4CD-4007-8BE8-BE5B14FF274F}"/>
              </a:ext>
            </a:extLst>
          </p:cNvPr>
          <p:cNvSpPr/>
          <p:nvPr/>
        </p:nvSpPr>
        <p:spPr>
          <a:xfrm>
            <a:off x="0" y="82829"/>
            <a:ext cx="6076950" cy="545060"/>
          </a:xfrm>
          <a:prstGeom prst="homePlate">
            <a:avLst>
              <a:gd name="adj" fmla="val 398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000" tIns="54000" rIns="81000" bIns="5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fr-FR" sz="1500" b="1" dirty="0">
                <a:solidFill>
                  <a:schemeClr val="bg1"/>
                </a:solidFill>
              </a:rPr>
              <a:t>Pour aller plus loin…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A1E7D56-4064-4CDE-BEDA-7F99AAAE113C}"/>
              </a:ext>
            </a:extLst>
          </p:cNvPr>
          <p:cNvGrpSpPr>
            <a:grpSpLocks/>
          </p:cNvGrpSpPr>
          <p:nvPr/>
        </p:nvGrpSpPr>
        <p:grpSpPr>
          <a:xfrm>
            <a:off x="0" y="8297586"/>
            <a:ext cx="6076949" cy="1285022"/>
            <a:chOff x="0" y="6051923"/>
            <a:chExt cx="7400155" cy="726746"/>
          </a:xfrm>
        </p:grpSpPr>
        <p:sp>
          <p:nvSpPr>
            <p:cNvPr id="25" name="Flèche : pentagone 24">
              <a:extLst>
                <a:ext uri="{FF2B5EF4-FFF2-40B4-BE49-F238E27FC236}">
                  <a16:creationId xmlns:a16="http://schemas.microsoft.com/office/drawing/2014/main" id="{8982737F-6AA3-4F40-B505-5645414C86C9}"/>
                </a:ext>
              </a:extLst>
            </p:cNvPr>
            <p:cNvSpPr/>
            <p:nvPr/>
          </p:nvSpPr>
          <p:spPr>
            <a:xfrm>
              <a:off x="0" y="6051923"/>
              <a:ext cx="7400155" cy="726746"/>
            </a:xfrm>
            <a:prstGeom prst="homePlate">
              <a:avLst>
                <a:gd name="adj" fmla="val 3982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1000" tIns="54000" rIns="81000" bIns="5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1"/>
              <a:endParaRPr lang="fr-FR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FB7B286-3E29-4FCE-9454-CDE692F982B8}"/>
                </a:ext>
              </a:extLst>
            </p:cNvPr>
            <p:cNvSpPr txBox="1"/>
            <p:nvPr/>
          </p:nvSpPr>
          <p:spPr>
            <a:xfrm>
              <a:off x="0" y="6106717"/>
              <a:ext cx="7038934" cy="326369"/>
            </a:xfrm>
            <a:prstGeom prst="rect">
              <a:avLst/>
            </a:prstGeom>
            <a:noFill/>
          </p:spPr>
          <p:txBody>
            <a:bodyPr wrap="square" lIns="81000" rIns="81000" rtlCol="0">
              <a:spAutoFit/>
            </a:bodyPr>
            <a:lstStyle/>
            <a:p>
              <a:r>
                <a:rPr lang="fr-FR" sz="1050" dirty="0">
                  <a:solidFill>
                    <a:schemeClr val="bg1">
                      <a:lumMod val="100000"/>
                    </a:schemeClr>
                  </a:solidFill>
                </a:rPr>
                <a:t>Si cette technologie vous intéresse et que vous souhaitez obtenir plus d’informations, n’hésitez pas à me joindre via </a:t>
              </a:r>
              <a:r>
                <a:rPr lang="fr-FR" sz="1050" dirty="0">
                  <a:solidFill>
                    <a:schemeClr val="bg1">
                      <a:lumMod val="100000"/>
                    </a:schemeClr>
                  </a:solidFill>
                  <a:hlinkClick r:id="rId2"/>
                </a:rPr>
                <a:t>louis.piot@wavestone.com</a:t>
              </a:r>
              <a:r>
                <a:rPr lang="fr-FR" sz="1050" dirty="0">
                  <a:solidFill>
                    <a:schemeClr val="bg1">
                      <a:lumMod val="100000"/>
                    </a:schemeClr>
                  </a:solidFill>
                </a:rPr>
                <a:t>.</a:t>
              </a:r>
              <a:br>
                <a:rPr lang="fr-FR" sz="1050" dirty="0">
                  <a:solidFill>
                    <a:schemeClr val="bg1">
                      <a:lumMod val="100000"/>
                    </a:schemeClr>
                  </a:solidFill>
                </a:rPr>
              </a:br>
              <a:r>
                <a:rPr lang="fr-FR" sz="1050" dirty="0">
                  <a:solidFill>
                    <a:schemeClr val="bg1">
                      <a:lumMod val="100000"/>
                    </a:schemeClr>
                  </a:solidFill>
                </a:rPr>
                <a:t>Merci et à la semaine prochaine pour une nouvelle technologie !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E1A89E-697D-440B-BD47-746FBD36A18F}"/>
              </a:ext>
            </a:extLst>
          </p:cNvPr>
          <p:cNvGrpSpPr>
            <a:grpSpLocks/>
          </p:cNvGrpSpPr>
          <p:nvPr/>
        </p:nvGrpSpPr>
        <p:grpSpPr>
          <a:xfrm>
            <a:off x="3041729" y="968069"/>
            <a:ext cx="523901" cy="5787852"/>
            <a:chOff x="5888038" y="1230313"/>
            <a:chExt cx="354013" cy="5534833"/>
          </a:xfrm>
          <a:solidFill>
            <a:schemeClr val="accent5"/>
          </a:solidFill>
        </p:grpSpPr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id="{BD560658-9FA6-4582-845E-30B9D1509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613" y="1384300"/>
              <a:ext cx="300038" cy="538084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34ED7774-F967-47A6-9E43-4FCE651FE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8038" y="1230313"/>
              <a:ext cx="354013" cy="255588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BD95E52-618E-4DDB-AD4A-F2708F10A26B}"/>
              </a:ext>
            </a:extLst>
          </p:cNvPr>
          <p:cNvGrpSpPr>
            <a:grpSpLocks/>
          </p:cNvGrpSpPr>
          <p:nvPr/>
        </p:nvGrpSpPr>
        <p:grpSpPr>
          <a:xfrm>
            <a:off x="2848494" y="2798449"/>
            <a:ext cx="3284856" cy="872614"/>
            <a:chOff x="4362502" y="2850283"/>
            <a:chExt cx="3322638" cy="882650"/>
          </a:xfrm>
        </p:grpSpPr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id="{A90F2AAF-C085-476C-BEB2-4B01C2E41A95}"/>
                </a:ext>
              </a:extLst>
            </p:cNvPr>
            <p:cNvGrpSpPr/>
            <p:nvPr/>
          </p:nvGrpSpPr>
          <p:grpSpPr bwMode="gray">
            <a:xfrm>
              <a:off x="4362502" y="2850283"/>
              <a:ext cx="3322638" cy="882650"/>
              <a:chOff x="5486401" y="2797175"/>
              <a:chExt cx="3322638" cy="882650"/>
            </a:xfrm>
            <a:solidFill>
              <a:schemeClr val="accent2"/>
            </a:solidFill>
          </p:grpSpPr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1E1B0493-A770-41CA-B975-9F82F2E10A3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486401" y="2797175"/>
                <a:ext cx="3322638" cy="882650"/>
              </a:xfrm>
              <a:custGeom>
                <a:avLst/>
                <a:gdLst>
                  <a:gd name="T0" fmla="*/ 1282 w 1282"/>
                  <a:gd name="T1" fmla="*/ 311 h 341"/>
                  <a:gd name="T2" fmla="*/ 1252 w 1282"/>
                  <a:gd name="T3" fmla="*/ 341 h 341"/>
                  <a:gd name="T4" fmla="*/ 30 w 1282"/>
                  <a:gd name="T5" fmla="*/ 341 h 341"/>
                  <a:gd name="T6" fmla="*/ 0 w 1282"/>
                  <a:gd name="T7" fmla="*/ 311 h 341"/>
                  <a:gd name="T8" fmla="*/ 0 w 1282"/>
                  <a:gd name="T9" fmla="*/ 30 h 341"/>
                  <a:gd name="T10" fmla="*/ 30 w 1282"/>
                  <a:gd name="T11" fmla="*/ 0 h 341"/>
                  <a:gd name="T12" fmla="*/ 1252 w 1282"/>
                  <a:gd name="T13" fmla="*/ 0 h 341"/>
                  <a:gd name="T14" fmla="*/ 1282 w 1282"/>
                  <a:gd name="T15" fmla="*/ 30 h 341"/>
                  <a:gd name="T16" fmla="*/ 1282 w 1282"/>
                  <a:gd name="T17" fmla="*/ 31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2" h="341">
                    <a:moveTo>
                      <a:pt x="1282" y="311"/>
                    </a:moveTo>
                    <a:cubicBezTo>
                      <a:pt x="1282" y="327"/>
                      <a:pt x="1268" y="341"/>
                      <a:pt x="1252" y="341"/>
                    </a:cubicBezTo>
                    <a:cubicBezTo>
                      <a:pt x="30" y="341"/>
                      <a:pt x="30" y="341"/>
                      <a:pt x="30" y="341"/>
                    </a:cubicBezTo>
                    <a:cubicBezTo>
                      <a:pt x="13" y="341"/>
                      <a:pt x="0" y="327"/>
                      <a:pt x="0" y="31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1252" y="0"/>
                      <a:pt x="1252" y="0"/>
                      <a:pt x="1252" y="0"/>
                    </a:cubicBezTo>
                    <a:cubicBezTo>
                      <a:pt x="1268" y="0"/>
                      <a:pt x="1282" y="13"/>
                      <a:pt x="1282" y="30"/>
                    </a:cubicBezTo>
                    <a:lnTo>
                      <a:pt x="1282" y="3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CFBA455A-8343-421F-B4FA-4EF64A85E76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581651" y="2879725"/>
                <a:ext cx="3128963" cy="714375"/>
              </a:xfrm>
              <a:custGeom>
                <a:avLst/>
                <a:gdLst>
                  <a:gd name="T0" fmla="*/ 24 w 1207"/>
                  <a:gd name="T1" fmla="*/ 0 h 276"/>
                  <a:gd name="T2" fmla="*/ 0 w 1207"/>
                  <a:gd name="T3" fmla="*/ 24 h 276"/>
                  <a:gd name="T4" fmla="*/ 0 w 1207"/>
                  <a:gd name="T5" fmla="*/ 252 h 276"/>
                  <a:gd name="T6" fmla="*/ 24 w 1207"/>
                  <a:gd name="T7" fmla="*/ 276 h 276"/>
                  <a:gd name="T8" fmla="*/ 1183 w 1207"/>
                  <a:gd name="T9" fmla="*/ 276 h 276"/>
                  <a:gd name="T10" fmla="*/ 1207 w 1207"/>
                  <a:gd name="T11" fmla="*/ 252 h 276"/>
                  <a:gd name="T12" fmla="*/ 1207 w 1207"/>
                  <a:gd name="T13" fmla="*/ 24 h 276"/>
                  <a:gd name="T14" fmla="*/ 1183 w 1207"/>
                  <a:gd name="T15" fmla="*/ 0 h 276"/>
                  <a:gd name="T16" fmla="*/ 24 w 1207"/>
                  <a:gd name="T1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7" h="276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252"/>
                      <a:pt x="0" y="252"/>
                      <a:pt x="0" y="252"/>
                    </a:cubicBezTo>
                    <a:cubicBezTo>
                      <a:pt x="0" y="265"/>
                      <a:pt x="11" y="276"/>
                      <a:pt x="24" y="276"/>
                    </a:cubicBezTo>
                    <a:cubicBezTo>
                      <a:pt x="1183" y="276"/>
                      <a:pt x="1183" y="276"/>
                      <a:pt x="1183" y="276"/>
                    </a:cubicBezTo>
                    <a:cubicBezTo>
                      <a:pt x="1196" y="276"/>
                      <a:pt x="1207" y="265"/>
                      <a:pt x="1207" y="252"/>
                    </a:cubicBezTo>
                    <a:cubicBezTo>
                      <a:pt x="1207" y="24"/>
                      <a:pt x="1207" y="24"/>
                      <a:pt x="1207" y="24"/>
                    </a:cubicBezTo>
                    <a:cubicBezTo>
                      <a:pt x="1207" y="11"/>
                      <a:pt x="1196" y="0"/>
                      <a:pt x="1183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 w="317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4" name="TextBox 42">
              <a:extLst>
                <a:ext uri="{FF2B5EF4-FFF2-40B4-BE49-F238E27FC236}">
                  <a16:creationId xmlns:a16="http://schemas.microsoft.com/office/drawing/2014/main" id="{55FBA994-006B-43F9-83D2-690671E4E05A}"/>
                </a:ext>
              </a:extLst>
            </p:cNvPr>
            <p:cNvSpPr txBox="1"/>
            <p:nvPr/>
          </p:nvSpPr>
          <p:spPr bwMode="gray">
            <a:xfrm>
              <a:off x="4485460" y="3104072"/>
              <a:ext cx="3060000" cy="400110"/>
            </a:xfrm>
            <a:prstGeom prst="rect">
              <a:avLst/>
            </a:prstGeom>
            <a:noFill/>
          </p:spPr>
          <p:txBody>
            <a:bodyPr wrap="square" lIns="108000" tIns="36000" rIns="108000" bIns="3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2020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05D504DB-28D3-45DC-BFFD-7BBEDB3F78F0}"/>
              </a:ext>
            </a:extLst>
          </p:cNvPr>
          <p:cNvSpPr>
            <a:spLocks/>
          </p:cNvSpPr>
          <p:nvPr/>
        </p:nvSpPr>
        <p:spPr bwMode="gray">
          <a:xfrm>
            <a:off x="330270" y="2878849"/>
            <a:ext cx="2468652" cy="711813"/>
          </a:xfrm>
          <a:prstGeom prst="rect">
            <a:avLst/>
          </a:prstGeom>
          <a:noFill/>
        </p:spPr>
        <p:txBody>
          <a:bodyPr wrap="square" lIns="108000" tIns="108000" rIns="108000" bIns="108000">
            <a:noAutofit/>
          </a:bodyPr>
          <a:lstStyle/>
          <a:p>
            <a:pPr lvl="0" algn="ctr">
              <a:defRPr/>
            </a:pPr>
            <a:r>
              <a:rPr lang="fr-FR" sz="1050" dirty="0"/>
              <a:t>Décision sur l’attribution des fréquences et premiers déploiements et ouvertures des premiers services 5G</a:t>
            </a:r>
            <a:endParaRPr kumimoji="0" lang="en-GB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3609FB-A978-412A-8CF7-156C93D3A807}"/>
              </a:ext>
            </a:extLst>
          </p:cNvPr>
          <p:cNvGrpSpPr>
            <a:grpSpLocks/>
          </p:cNvGrpSpPr>
          <p:nvPr/>
        </p:nvGrpSpPr>
        <p:grpSpPr>
          <a:xfrm>
            <a:off x="2848494" y="5379200"/>
            <a:ext cx="3284856" cy="872614"/>
            <a:chOff x="2848494" y="5379200"/>
            <a:chExt cx="3284856" cy="872614"/>
          </a:xfrm>
        </p:grpSpPr>
        <p:grpSp>
          <p:nvGrpSpPr>
            <p:cNvPr id="47" name="Group 6">
              <a:extLst>
                <a:ext uri="{FF2B5EF4-FFF2-40B4-BE49-F238E27FC236}">
                  <a16:creationId xmlns:a16="http://schemas.microsoft.com/office/drawing/2014/main" id="{9EEE76E4-85CD-43E3-ABB4-8F828FE1A800}"/>
                </a:ext>
              </a:extLst>
            </p:cNvPr>
            <p:cNvGrpSpPr/>
            <p:nvPr/>
          </p:nvGrpSpPr>
          <p:grpSpPr bwMode="gray">
            <a:xfrm>
              <a:off x="2848494" y="5379200"/>
              <a:ext cx="3284856" cy="872614"/>
              <a:chOff x="5486401" y="4994275"/>
              <a:chExt cx="3322638" cy="882650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49" name="Freeform 13">
                <a:extLst>
                  <a:ext uri="{FF2B5EF4-FFF2-40B4-BE49-F238E27FC236}">
                    <a16:creationId xmlns:a16="http://schemas.microsoft.com/office/drawing/2014/main" id="{0BC899AF-99BE-4D8F-AD35-55AE257B3EA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486401" y="4994275"/>
                <a:ext cx="3322638" cy="882650"/>
              </a:xfrm>
              <a:custGeom>
                <a:avLst/>
                <a:gdLst>
                  <a:gd name="T0" fmla="*/ 1282 w 1282"/>
                  <a:gd name="T1" fmla="*/ 311 h 341"/>
                  <a:gd name="T2" fmla="*/ 1252 w 1282"/>
                  <a:gd name="T3" fmla="*/ 341 h 341"/>
                  <a:gd name="T4" fmla="*/ 30 w 1282"/>
                  <a:gd name="T5" fmla="*/ 341 h 341"/>
                  <a:gd name="T6" fmla="*/ 0 w 1282"/>
                  <a:gd name="T7" fmla="*/ 311 h 341"/>
                  <a:gd name="T8" fmla="*/ 0 w 1282"/>
                  <a:gd name="T9" fmla="*/ 30 h 341"/>
                  <a:gd name="T10" fmla="*/ 30 w 1282"/>
                  <a:gd name="T11" fmla="*/ 0 h 341"/>
                  <a:gd name="T12" fmla="*/ 1252 w 1282"/>
                  <a:gd name="T13" fmla="*/ 0 h 341"/>
                  <a:gd name="T14" fmla="*/ 1282 w 1282"/>
                  <a:gd name="T15" fmla="*/ 30 h 341"/>
                  <a:gd name="T16" fmla="*/ 1282 w 1282"/>
                  <a:gd name="T17" fmla="*/ 31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2" h="341">
                    <a:moveTo>
                      <a:pt x="1282" y="311"/>
                    </a:moveTo>
                    <a:cubicBezTo>
                      <a:pt x="1282" y="327"/>
                      <a:pt x="1268" y="341"/>
                      <a:pt x="1252" y="341"/>
                    </a:cubicBezTo>
                    <a:cubicBezTo>
                      <a:pt x="30" y="341"/>
                      <a:pt x="30" y="341"/>
                      <a:pt x="30" y="341"/>
                    </a:cubicBezTo>
                    <a:cubicBezTo>
                      <a:pt x="13" y="341"/>
                      <a:pt x="0" y="327"/>
                      <a:pt x="0" y="31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1252" y="0"/>
                      <a:pt x="1252" y="0"/>
                      <a:pt x="1252" y="0"/>
                    </a:cubicBezTo>
                    <a:cubicBezTo>
                      <a:pt x="1268" y="0"/>
                      <a:pt x="1282" y="13"/>
                      <a:pt x="1282" y="30"/>
                    </a:cubicBezTo>
                    <a:lnTo>
                      <a:pt x="1282" y="3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0" name="Freeform 14">
                <a:extLst>
                  <a:ext uri="{FF2B5EF4-FFF2-40B4-BE49-F238E27FC236}">
                    <a16:creationId xmlns:a16="http://schemas.microsoft.com/office/drawing/2014/main" id="{9BACB9FF-5CCA-4590-A989-B7B946B48CE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581651" y="5076825"/>
                <a:ext cx="3128963" cy="714375"/>
              </a:xfrm>
              <a:custGeom>
                <a:avLst/>
                <a:gdLst>
                  <a:gd name="T0" fmla="*/ 24 w 1207"/>
                  <a:gd name="T1" fmla="*/ 0 h 276"/>
                  <a:gd name="T2" fmla="*/ 0 w 1207"/>
                  <a:gd name="T3" fmla="*/ 24 h 276"/>
                  <a:gd name="T4" fmla="*/ 0 w 1207"/>
                  <a:gd name="T5" fmla="*/ 252 h 276"/>
                  <a:gd name="T6" fmla="*/ 24 w 1207"/>
                  <a:gd name="T7" fmla="*/ 276 h 276"/>
                  <a:gd name="T8" fmla="*/ 1183 w 1207"/>
                  <a:gd name="T9" fmla="*/ 276 h 276"/>
                  <a:gd name="T10" fmla="*/ 1207 w 1207"/>
                  <a:gd name="T11" fmla="*/ 252 h 276"/>
                  <a:gd name="T12" fmla="*/ 1207 w 1207"/>
                  <a:gd name="T13" fmla="*/ 24 h 276"/>
                  <a:gd name="T14" fmla="*/ 1183 w 1207"/>
                  <a:gd name="T15" fmla="*/ 0 h 276"/>
                  <a:gd name="T16" fmla="*/ 24 w 1207"/>
                  <a:gd name="T1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7" h="276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252"/>
                      <a:pt x="0" y="252"/>
                      <a:pt x="0" y="252"/>
                    </a:cubicBezTo>
                    <a:cubicBezTo>
                      <a:pt x="0" y="265"/>
                      <a:pt x="11" y="276"/>
                      <a:pt x="24" y="276"/>
                    </a:cubicBezTo>
                    <a:cubicBezTo>
                      <a:pt x="1183" y="276"/>
                      <a:pt x="1183" y="276"/>
                      <a:pt x="1183" y="276"/>
                    </a:cubicBezTo>
                    <a:cubicBezTo>
                      <a:pt x="1196" y="276"/>
                      <a:pt x="1207" y="265"/>
                      <a:pt x="1207" y="252"/>
                    </a:cubicBezTo>
                    <a:cubicBezTo>
                      <a:pt x="1207" y="24"/>
                      <a:pt x="1207" y="24"/>
                      <a:pt x="1207" y="24"/>
                    </a:cubicBezTo>
                    <a:cubicBezTo>
                      <a:pt x="1207" y="11"/>
                      <a:pt x="1196" y="0"/>
                      <a:pt x="1183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 w="317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8" name="TextBox 44">
              <a:extLst>
                <a:ext uri="{FF2B5EF4-FFF2-40B4-BE49-F238E27FC236}">
                  <a16:creationId xmlns:a16="http://schemas.microsoft.com/office/drawing/2014/main" id="{8B4EBD78-4689-4BDA-B7DE-F15D2E61DFB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961346" y="5620836"/>
              <a:ext cx="3025204" cy="376154"/>
            </a:xfrm>
            <a:prstGeom prst="rect">
              <a:avLst/>
            </a:prstGeom>
            <a:noFill/>
          </p:spPr>
          <p:txBody>
            <a:bodyPr wrap="square" lIns="108000" tIns="36000" rIns="108000" bIns="3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2025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F3F3EAC-1E05-464F-9E5D-924DC189B5EE}"/>
              </a:ext>
            </a:extLst>
          </p:cNvPr>
          <p:cNvSpPr>
            <a:spLocks/>
          </p:cNvSpPr>
          <p:nvPr/>
        </p:nvSpPr>
        <p:spPr bwMode="gray">
          <a:xfrm>
            <a:off x="330270" y="5459600"/>
            <a:ext cx="2468652" cy="711813"/>
          </a:xfrm>
          <a:prstGeom prst="rect">
            <a:avLst/>
          </a:prstGeom>
          <a:noFill/>
        </p:spPr>
        <p:txBody>
          <a:bodyPr wrap="square" lIns="108000" tIns="108000" rIns="108000" bIns="108000">
            <a:noAutofit/>
          </a:bodyPr>
          <a:lstStyle/>
          <a:p>
            <a:pPr lvl="0" algn="ctr">
              <a:defRPr/>
            </a:pPr>
            <a:r>
              <a:rPr lang="fr-FR" sz="1050" dirty="0"/>
              <a:t>la 5G doit être proposée dans les grandes villes et le long des grands axes de transport</a:t>
            </a:r>
            <a:endParaRPr kumimoji="0" lang="en-GB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24035C8-687F-4BC8-8450-C7DF74ECA9A0}"/>
              </a:ext>
            </a:extLst>
          </p:cNvPr>
          <p:cNvGrpSpPr>
            <a:grpSpLocks/>
          </p:cNvGrpSpPr>
          <p:nvPr/>
        </p:nvGrpSpPr>
        <p:grpSpPr>
          <a:xfrm>
            <a:off x="472439" y="1433182"/>
            <a:ext cx="3286426" cy="874184"/>
            <a:chOff x="2370189" y="1821642"/>
            <a:chExt cx="3324225" cy="884238"/>
          </a:xfrm>
        </p:grpSpPr>
        <p:grpSp>
          <p:nvGrpSpPr>
            <p:cNvPr id="54" name="Group 2">
              <a:extLst>
                <a:ext uri="{FF2B5EF4-FFF2-40B4-BE49-F238E27FC236}">
                  <a16:creationId xmlns:a16="http://schemas.microsoft.com/office/drawing/2014/main" id="{366DABE6-8265-4CD3-93BA-17F27984C498}"/>
                </a:ext>
              </a:extLst>
            </p:cNvPr>
            <p:cNvGrpSpPr/>
            <p:nvPr/>
          </p:nvGrpSpPr>
          <p:grpSpPr bwMode="gray">
            <a:xfrm>
              <a:off x="2370189" y="1821642"/>
              <a:ext cx="3324225" cy="884238"/>
              <a:chOff x="3494088" y="1728788"/>
              <a:chExt cx="3324225" cy="884238"/>
            </a:xfrm>
            <a:solidFill>
              <a:schemeClr val="bg2"/>
            </a:solidFill>
          </p:grpSpPr>
          <p:sp>
            <p:nvSpPr>
              <p:cNvPr id="56" name="Freeform 15">
                <a:extLst>
                  <a:ext uri="{FF2B5EF4-FFF2-40B4-BE49-F238E27FC236}">
                    <a16:creationId xmlns:a16="http://schemas.microsoft.com/office/drawing/2014/main" id="{5534466E-C189-46F3-AEA7-A9953EB8018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494088" y="1728788"/>
                <a:ext cx="3324225" cy="884238"/>
              </a:xfrm>
              <a:custGeom>
                <a:avLst/>
                <a:gdLst>
                  <a:gd name="T0" fmla="*/ 1282 w 1282"/>
                  <a:gd name="T1" fmla="*/ 311 h 341"/>
                  <a:gd name="T2" fmla="*/ 1252 w 1282"/>
                  <a:gd name="T3" fmla="*/ 341 h 341"/>
                  <a:gd name="T4" fmla="*/ 30 w 1282"/>
                  <a:gd name="T5" fmla="*/ 341 h 341"/>
                  <a:gd name="T6" fmla="*/ 0 w 1282"/>
                  <a:gd name="T7" fmla="*/ 311 h 341"/>
                  <a:gd name="T8" fmla="*/ 0 w 1282"/>
                  <a:gd name="T9" fmla="*/ 30 h 341"/>
                  <a:gd name="T10" fmla="*/ 30 w 1282"/>
                  <a:gd name="T11" fmla="*/ 0 h 341"/>
                  <a:gd name="T12" fmla="*/ 1252 w 1282"/>
                  <a:gd name="T13" fmla="*/ 0 h 341"/>
                  <a:gd name="T14" fmla="*/ 1282 w 1282"/>
                  <a:gd name="T15" fmla="*/ 30 h 341"/>
                  <a:gd name="T16" fmla="*/ 1282 w 1282"/>
                  <a:gd name="T17" fmla="*/ 31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2" h="341">
                    <a:moveTo>
                      <a:pt x="1282" y="311"/>
                    </a:moveTo>
                    <a:cubicBezTo>
                      <a:pt x="1282" y="327"/>
                      <a:pt x="1268" y="341"/>
                      <a:pt x="1252" y="341"/>
                    </a:cubicBezTo>
                    <a:cubicBezTo>
                      <a:pt x="30" y="341"/>
                      <a:pt x="30" y="341"/>
                      <a:pt x="30" y="341"/>
                    </a:cubicBezTo>
                    <a:cubicBezTo>
                      <a:pt x="13" y="341"/>
                      <a:pt x="0" y="327"/>
                      <a:pt x="0" y="31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1252" y="0"/>
                      <a:pt x="1252" y="0"/>
                      <a:pt x="1252" y="0"/>
                    </a:cubicBezTo>
                    <a:cubicBezTo>
                      <a:pt x="1268" y="0"/>
                      <a:pt x="1282" y="13"/>
                      <a:pt x="1282" y="30"/>
                    </a:cubicBezTo>
                    <a:lnTo>
                      <a:pt x="1282" y="3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Freeform 16">
                <a:extLst>
                  <a:ext uri="{FF2B5EF4-FFF2-40B4-BE49-F238E27FC236}">
                    <a16:creationId xmlns:a16="http://schemas.microsoft.com/office/drawing/2014/main" id="{DC004E43-CE46-4AC1-9D37-F61565953A9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590926" y="1812925"/>
                <a:ext cx="3128963" cy="714375"/>
              </a:xfrm>
              <a:custGeom>
                <a:avLst/>
                <a:gdLst>
                  <a:gd name="T0" fmla="*/ 24 w 1207"/>
                  <a:gd name="T1" fmla="*/ 0 h 276"/>
                  <a:gd name="T2" fmla="*/ 0 w 1207"/>
                  <a:gd name="T3" fmla="*/ 24 h 276"/>
                  <a:gd name="T4" fmla="*/ 0 w 1207"/>
                  <a:gd name="T5" fmla="*/ 252 h 276"/>
                  <a:gd name="T6" fmla="*/ 24 w 1207"/>
                  <a:gd name="T7" fmla="*/ 276 h 276"/>
                  <a:gd name="T8" fmla="*/ 1183 w 1207"/>
                  <a:gd name="T9" fmla="*/ 276 h 276"/>
                  <a:gd name="T10" fmla="*/ 1207 w 1207"/>
                  <a:gd name="T11" fmla="*/ 252 h 276"/>
                  <a:gd name="T12" fmla="*/ 1207 w 1207"/>
                  <a:gd name="T13" fmla="*/ 24 h 276"/>
                  <a:gd name="T14" fmla="*/ 1183 w 1207"/>
                  <a:gd name="T15" fmla="*/ 0 h 276"/>
                  <a:gd name="T16" fmla="*/ 24 w 1207"/>
                  <a:gd name="T1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7" h="276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252"/>
                      <a:pt x="0" y="252"/>
                      <a:pt x="0" y="252"/>
                    </a:cubicBezTo>
                    <a:cubicBezTo>
                      <a:pt x="0" y="265"/>
                      <a:pt x="11" y="276"/>
                      <a:pt x="24" y="276"/>
                    </a:cubicBezTo>
                    <a:cubicBezTo>
                      <a:pt x="1183" y="276"/>
                      <a:pt x="1183" y="276"/>
                      <a:pt x="1183" y="276"/>
                    </a:cubicBezTo>
                    <a:cubicBezTo>
                      <a:pt x="1196" y="276"/>
                      <a:pt x="1207" y="265"/>
                      <a:pt x="1207" y="252"/>
                    </a:cubicBezTo>
                    <a:cubicBezTo>
                      <a:pt x="1207" y="24"/>
                      <a:pt x="1207" y="24"/>
                      <a:pt x="1207" y="24"/>
                    </a:cubicBezTo>
                    <a:cubicBezTo>
                      <a:pt x="1207" y="11"/>
                      <a:pt x="1196" y="0"/>
                      <a:pt x="1183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 w="317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5" name="TextBox 26">
              <a:extLst>
                <a:ext uri="{FF2B5EF4-FFF2-40B4-BE49-F238E27FC236}">
                  <a16:creationId xmlns:a16="http://schemas.microsoft.com/office/drawing/2014/main" id="{2A334EDE-BBAA-4FDF-9C46-64BA26F6217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503971" y="2078083"/>
              <a:ext cx="3060000" cy="400110"/>
            </a:xfrm>
            <a:prstGeom prst="rect">
              <a:avLst/>
            </a:prstGeom>
            <a:noFill/>
          </p:spPr>
          <p:txBody>
            <a:bodyPr wrap="square" lIns="108000" tIns="36000" rIns="108000" bIns="36000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2019</a:t>
              </a: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9847EFAB-DF3E-4974-851B-973574AD3BF3}"/>
              </a:ext>
            </a:extLst>
          </p:cNvPr>
          <p:cNvSpPr>
            <a:spLocks/>
          </p:cNvSpPr>
          <p:nvPr/>
        </p:nvSpPr>
        <p:spPr bwMode="gray">
          <a:xfrm>
            <a:off x="3778831" y="1514368"/>
            <a:ext cx="2468652" cy="711813"/>
          </a:xfrm>
          <a:prstGeom prst="rect">
            <a:avLst/>
          </a:prstGeom>
          <a:noFill/>
        </p:spPr>
        <p:txBody>
          <a:bodyPr wrap="square" lIns="108000" tIns="108000" rIns="108000" bIns="108000">
            <a:noAutofit/>
          </a:bodyPr>
          <a:lstStyle/>
          <a:p>
            <a:pPr lvl="0" algn="ctr">
              <a:defRPr/>
            </a:pPr>
            <a:r>
              <a:rPr lang="fr-FR" sz="1050" dirty="0"/>
              <a:t>Ouverture des sites pilotes 5G et lancement de la procédure d’attribution des fréquences</a:t>
            </a:r>
            <a:endParaRPr kumimoji="0" lang="en-GB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E1A9002-422D-42CF-8705-7D7D6CFECE1D}"/>
              </a:ext>
            </a:extLst>
          </p:cNvPr>
          <p:cNvGrpSpPr>
            <a:grpSpLocks/>
          </p:cNvGrpSpPr>
          <p:nvPr/>
        </p:nvGrpSpPr>
        <p:grpSpPr>
          <a:xfrm>
            <a:off x="472439" y="4088039"/>
            <a:ext cx="3286426" cy="874184"/>
            <a:chOff x="2370189" y="4018742"/>
            <a:chExt cx="3324225" cy="88423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72B8F0F-260E-43A8-AAF3-63A216B0F0AF}"/>
                </a:ext>
              </a:extLst>
            </p:cNvPr>
            <p:cNvGrpSpPr/>
            <p:nvPr/>
          </p:nvGrpSpPr>
          <p:grpSpPr bwMode="gray">
            <a:xfrm>
              <a:off x="2370189" y="4018742"/>
              <a:ext cx="3324225" cy="884238"/>
              <a:chOff x="3494088" y="3925888"/>
              <a:chExt cx="3324225" cy="884238"/>
            </a:xfrm>
            <a:solidFill>
              <a:schemeClr val="accent1"/>
            </a:solidFill>
          </p:grpSpPr>
          <p:sp>
            <p:nvSpPr>
              <p:cNvPr id="65" name="Freeform 9">
                <a:extLst>
                  <a:ext uri="{FF2B5EF4-FFF2-40B4-BE49-F238E27FC236}">
                    <a16:creationId xmlns:a16="http://schemas.microsoft.com/office/drawing/2014/main" id="{9BAAD41A-DB36-4B26-95F3-87883B637D4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494088" y="3925888"/>
                <a:ext cx="3324225" cy="884238"/>
              </a:xfrm>
              <a:custGeom>
                <a:avLst/>
                <a:gdLst>
                  <a:gd name="T0" fmla="*/ 1282 w 1282"/>
                  <a:gd name="T1" fmla="*/ 311 h 341"/>
                  <a:gd name="T2" fmla="*/ 1252 w 1282"/>
                  <a:gd name="T3" fmla="*/ 341 h 341"/>
                  <a:gd name="T4" fmla="*/ 30 w 1282"/>
                  <a:gd name="T5" fmla="*/ 341 h 341"/>
                  <a:gd name="T6" fmla="*/ 0 w 1282"/>
                  <a:gd name="T7" fmla="*/ 311 h 341"/>
                  <a:gd name="T8" fmla="*/ 0 w 1282"/>
                  <a:gd name="T9" fmla="*/ 30 h 341"/>
                  <a:gd name="T10" fmla="*/ 30 w 1282"/>
                  <a:gd name="T11" fmla="*/ 0 h 341"/>
                  <a:gd name="T12" fmla="*/ 1252 w 1282"/>
                  <a:gd name="T13" fmla="*/ 0 h 341"/>
                  <a:gd name="T14" fmla="*/ 1282 w 1282"/>
                  <a:gd name="T15" fmla="*/ 30 h 341"/>
                  <a:gd name="T16" fmla="*/ 1282 w 1282"/>
                  <a:gd name="T17" fmla="*/ 31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82" h="341">
                    <a:moveTo>
                      <a:pt x="1282" y="311"/>
                    </a:moveTo>
                    <a:cubicBezTo>
                      <a:pt x="1282" y="327"/>
                      <a:pt x="1268" y="341"/>
                      <a:pt x="1252" y="341"/>
                    </a:cubicBezTo>
                    <a:cubicBezTo>
                      <a:pt x="30" y="341"/>
                      <a:pt x="30" y="341"/>
                      <a:pt x="30" y="341"/>
                    </a:cubicBezTo>
                    <a:cubicBezTo>
                      <a:pt x="13" y="341"/>
                      <a:pt x="0" y="327"/>
                      <a:pt x="0" y="31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1252" y="0"/>
                      <a:pt x="1252" y="0"/>
                      <a:pt x="1252" y="0"/>
                    </a:cubicBezTo>
                    <a:cubicBezTo>
                      <a:pt x="1268" y="0"/>
                      <a:pt x="1282" y="13"/>
                      <a:pt x="1282" y="30"/>
                    </a:cubicBezTo>
                    <a:lnTo>
                      <a:pt x="1282" y="3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Freeform 10">
                <a:extLst>
                  <a:ext uri="{FF2B5EF4-FFF2-40B4-BE49-F238E27FC236}">
                    <a16:creationId xmlns:a16="http://schemas.microsoft.com/office/drawing/2014/main" id="{DE5D681D-85A0-4B00-9DC4-0C27C106263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590926" y="4010025"/>
                <a:ext cx="3128963" cy="714375"/>
              </a:xfrm>
              <a:custGeom>
                <a:avLst/>
                <a:gdLst>
                  <a:gd name="T0" fmla="*/ 24 w 1207"/>
                  <a:gd name="T1" fmla="*/ 0 h 276"/>
                  <a:gd name="T2" fmla="*/ 0 w 1207"/>
                  <a:gd name="T3" fmla="*/ 24 h 276"/>
                  <a:gd name="T4" fmla="*/ 0 w 1207"/>
                  <a:gd name="T5" fmla="*/ 252 h 276"/>
                  <a:gd name="T6" fmla="*/ 24 w 1207"/>
                  <a:gd name="T7" fmla="*/ 276 h 276"/>
                  <a:gd name="T8" fmla="*/ 1183 w 1207"/>
                  <a:gd name="T9" fmla="*/ 276 h 276"/>
                  <a:gd name="T10" fmla="*/ 1207 w 1207"/>
                  <a:gd name="T11" fmla="*/ 252 h 276"/>
                  <a:gd name="T12" fmla="*/ 1207 w 1207"/>
                  <a:gd name="T13" fmla="*/ 24 h 276"/>
                  <a:gd name="T14" fmla="*/ 1183 w 1207"/>
                  <a:gd name="T15" fmla="*/ 0 h 276"/>
                  <a:gd name="T16" fmla="*/ 24 w 1207"/>
                  <a:gd name="T17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7" h="276"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252"/>
                      <a:pt x="0" y="252"/>
                      <a:pt x="0" y="252"/>
                    </a:cubicBezTo>
                    <a:cubicBezTo>
                      <a:pt x="0" y="265"/>
                      <a:pt x="11" y="276"/>
                      <a:pt x="24" y="276"/>
                    </a:cubicBezTo>
                    <a:cubicBezTo>
                      <a:pt x="1183" y="276"/>
                      <a:pt x="1183" y="276"/>
                      <a:pt x="1183" y="276"/>
                    </a:cubicBezTo>
                    <a:cubicBezTo>
                      <a:pt x="1196" y="276"/>
                      <a:pt x="1207" y="265"/>
                      <a:pt x="1207" y="252"/>
                    </a:cubicBezTo>
                    <a:cubicBezTo>
                      <a:pt x="1207" y="24"/>
                      <a:pt x="1207" y="24"/>
                      <a:pt x="1207" y="24"/>
                    </a:cubicBezTo>
                    <a:cubicBezTo>
                      <a:pt x="1207" y="11"/>
                      <a:pt x="1196" y="0"/>
                      <a:pt x="1183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 w="317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4" name="TextBox 43">
              <a:extLst>
                <a:ext uri="{FF2B5EF4-FFF2-40B4-BE49-F238E27FC236}">
                  <a16:creationId xmlns:a16="http://schemas.microsoft.com/office/drawing/2014/main" id="{32ACA8B6-E815-44E8-BEDF-6D38C8FBB84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513364" y="4287883"/>
              <a:ext cx="3060000" cy="380480"/>
            </a:xfrm>
            <a:prstGeom prst="rect">
              <a:avLst/>
            </a:prstGeom>
            <a:noFill/>
          </p:spPr>
          <p:txBody>
            <a:bodyPr wrap="square" lIns="108000" tIns="36000" rIns="108000" bIns="36000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rPr>
                <a:t>2022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5FA46274-F01D-45BE-A970-4770CCF1B0E7}"/>
              </a:ext>
            </a:extLst>
          </p:cNvPr>
          <p:cNvSpPr>
            <a:spLocks/>
          </p:cNvSpPr>
          <p:nvPr/>
        </p:nvSpPr>
        <p:spPr bwMode="gray">
          <a:xfrm>
            <a:off x="3778831" y="4169224"/>
            <a:ext cx="2468652" cy="711813"/>
          </a:xfrm>
          <a:prstGeom prst="rect">
            <a:avLst/>
          </a:prstGeom>
          <a:noFill/>
        </p:spPr>
        <p:txBody>
          <a:bodyPr wrap="square" lIns="108000" tIns="108000" rIns="108000" bIns="108000">
            <a:noAutofit/>
          </a:bodyPr>
          <a:lstStyle/>
          <a:p>
            <a:pPr lvl="0" algn="ctr">
              <a:defRPr/>
            </a:pPr>
            <a:r>
              <a:rPr lang="fr-FR" sz="1050" dirty="0"/>
              <a:t>Disponibilité de la bande 700 MHz dans tous les États membres</a:t>
            </a:r>
            <a:endParaRPr kumimoji="0" lang="en-GB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7" name="ZoneTexte 9">
            <a:extLst>
              <a:ext uri="{FF2B5EF4-FFF2-40B4-BE49-F238E27FC236}">
                <a16:creationId xmlns:a16="http://schemas.microsoft.com/office/drawing/2014/main" id="{E7522C17-69D4-47A4-ABA5-06415A8088DE}"/>
              </a:ext>
            </a:extLst>
          </p:cNvPr>
          <p:cNvSpPr txBox="1">
            <a:spLocks/>
          </p:cNvSpPr>
          <p:nvPr/>
        </p:nvSpPr>
        <p:spPr>
          <a:xfrm>
            <a:off x="202294" y="7226672"/>
            <a:ext cx="6368144" cy="600164"/>
          </a:xfrm>
          <a:prstGeom prst="rect">
            <a:avLst/>
          </a:prstGeom>
          <a:noFill/>
        </p:spPr>
        <p:txBody>
          <a:bodyPr wrap="square" lIns="81000" rIns="81000" rtlCol="0">
            <a:spAutoFit/>
          </a:bodyPr>
          <a:lstStyle/>
          <a:p>
            <a:r>
              <a:rPr lang="fr-FR" sz="1100" dirty="0"/>
              <a:t>Il peut être intéressant de se pencher plus précisément sur le sujet de la 5G dans l’industrie: optimisation de la production, gestion des applications critiques, assistance technique à distance, privatisation des réseaux… la 5G semble être taillée pour l’industrie du futur. </a:t>
            </a:r>
          </a:p>
        </p:txBody>
      </p:sp>
    </p:spTree>
    <p:extLst>
      <p:ext uri="{BB962C8B-B14F-4D97-AF65-F5344CB8AC3E}">
        <p14:creationId xmlns:p14="http://schemas.microsoft.com/office/powerpoint/2010/main" val="2854408334"/>
      </p:ext>
    </p:extLst>
  </p:cSld>
  <p:clrMapOvr>
    <a:masterClrMapping/>
  </p:clrMapOvr>
</p:sld>
</file>

<file path=ppt/theme/theme1.xml><?xml version="1.0" encoding="utf-8"?>
<a:theme xmlns:a="http://schemas.openxmlformats.org/drawingml/2006/main" name="Wavestone">
  <a:themeElements>
    <a:clrScheme name="Wavestone 2">
      <a:dk1>
        <a:srgbClr val="5F5F5F"/>
      </a:dk1>
      <a:lt1>
        <a:srgbClr val="FFFFFF"/>
      </a:lt1>
      <a:dk2>
        <a:srgbClr val="F4F3F0"/>
      </a:dk2>
      <a:lt2>
        <a:srgbClr val="503078"/>
      </a:lt2>
      <a:accent1>
        <a:srgbClr val="8C9B9C"/>
      </a:accent1>
      <a:accent2>
        <a:srgbClr val="CAC5B8"/>
      </a:accent2>
      <a:accent3>
        <a:srgbClr val="667E76"/>
      </a:accent3>
      <a:accent4>
        <a:srgbClr val="938481"/>
      </a:accent4>
      <a:accent5>
        <a:srgbClr val="048B9A"/>
      </a:accent5>
      <a:accent6>
        <a:srgbClr val="D1B4A6"/>
      </a:accent6>
      <a:hlink>
        <a:srgbClr val="048B9A"/>
      </a:hlink>
      <a:folHlink>
        <a:srgbClr val="048B9A"/>
      </a:folHlink>
    </a:clrScheme>
    <a:fontScheme name="Wavestone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108000" tIns="72000" rIns="108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2"/>
            </a:solidFill>
            <a:ea typeface="+mj-ea"/>
            <a:cs typeface="+mj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08000" rIns="108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RAFT-FR-A4-Deliverable-201619.potx" id="{7BA29E06-6629-4775-857F-3E88B6CCFC97}" vid="{1B4B9C82-FFEF-400F-B15A-BCDC1ADCF46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19820</TotalTime>
  <Words>604</Words>
  <Application>Microsoft Office PowerPoint</Application>
  <PresentationFormat>A4 Paper (210x297 mm)</PresentationFormat>
  <Paragraphs>80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Tahoma</vt:lpstr>
      <vt:lpstr>Tempus Sans ITC</vt:lpstr>
      <vt:lpstr>Wavestone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PIOT Louis</dc:creator>
  <cp:lastModifiedBy>PIERRON Paola</cp:lastModifiedBy>
  <cp:revision>75</cp:revision>
  <dcterms:created xsi:type="dcterms:W3CDTF">2018-07-20T08:55:25Z</dcterms:created>
  <dcterms:modified xsi:type="dcterms:W3CDTF">2019-03-19T12:37:16Z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fda7223-0b27-438a-9933-c804b7524467_Enabled">
    <vt:lpwstr>True</vt:lpwstr>
  </property>
  <property fmtid="{D5CDD505-2E9C-101B-9397-08002B2CF9AE}" pid="3" name="MSIP_Label_cfda7223-0b27-438a-9933-c804b7524467_SiteId">
    <vt:lpwstr>5de96c96-c87c-4dce-aad9-f5c557b52ac1</vt:lpwstr>
  </property>
  <property fmtid="{D5CDD505-2E9C-101B-9397-08002B2CF9AE}" pid="4" name="MSIP_Label_cfda7223-0b27-438a-9933-c804b7524467_Owner">
    <vt:lpwstr>louis.piot@wavestone.com</vt:lpwstr>
  </property>
  <property fmtid="{D5CDD505-2E9C-101B-9397-08002B2CF9AE}" pid="5" name="MSIP_Label_cfda7223-0b27-438a-9933-c804b7524467_SetDate">
    <vt:lpwstr>2018-07-27T17:36:31.5567288Z</vt:lpwstr>
  </property>
  <property fmtid="{D5CDD505-2E9C-101B-9397-08002B2CF9AE}" pid="6" name="MSIP_Label_cfda7223-0b27-438a-9933-c804b7524467_Name">
    <vt:lpwstr>Confidential</vt:lpwstr>
  </property>
  <property fmtid="{D5CDD505-2E9C-101B-9397-08002B2CF9AE}" pid="7" name="MSIP_Label_cfda7223-0b27-438a-9933-c804b7524467_Application">
    <vt:lpwstr>Microsoft Azure Information Protection</vt:lpwstr>
  </property>
  <property fmtid="{D5CDD505-2E9C-101B-9397-08002B2CF9AE}" pid="8" name="MSIP_Label_cfda7223-0b27-438a-9933-c804b7524467_Extended_MSFT_Method">
    <vt:lpwstr>Manual</vt:lpwstr>
  </property>
  <property fmtid="{D5CDD505-2E9C-101B-9397-08002B2CF9AE}" pid="9" name="Sensitivity">
    <vt:lpwstr>Confidential</vt:lpwstr>
  </property>
</Properties>
</file>